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8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5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42979-21B0-492F-9EC7-B0D1519F1767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8ABA5-1BB4-4510-B2B5-F8EB34BFF3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17188" r="13125" b="8594"/>
          <a:stretch>
            <a:fillRect/>
          </a:stretch>
        </p:blipFill>
        <p:spPr bwMode="auto">
          <a:xfrm>
            <a:off x="0" y="174171"/>
            <a:ext cx="9144000" cy="65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12500" r="18125" b="16406"/>
          <a:stretch>
            <a:fillRect/>
          </a:stretch>
        </p:blipFill>
        <p:spPr bwMode="auto">
          <a:xfrm>
            <a:off x="0" y="124968"/>
            <a:ext cx="9144000" cy="665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10938" r="18125" b="16406"/>
          <a:stretch>
            <a:fillRect/>
          </a:stretch>
        </p:blipFill>
        <p:spPr bwMode="auto">
          <a:xfrm>
            <a:off x="0" y="0"/>
            <a:ext cx="92177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15625" r="18125" b="17969"/>
          <a:stretch>
            <a:fillRect/>
          </a:stretch>
        </p:blipFill>
        <p:spPr bwMode="auto">
          <a:xfrm>
            <a:off x="0" y="259080"/>
            <a:ext cx="9144000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375" t="20313" r="18125" b="17187"/>
          <a:stretch>
            <a:fillRect/>
          </a:stretch>
        </p:blipFill>
        <p:spPr bwMode="auto">
          <a:xfrm>
            <a:off x="0" y="501445"/>
            <a:ext cx="9144000" cy="58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17969" r="18125" b="22656"/>
          <a:stretch>
            <a:fillRect/>
          </a:stretch>
        </p:blipFill>
        <p:spPr bwMode="auto">
          <a:xfrm>
            <a:off x="0" y="536448"/>
            <a:ext cx="9144000" cy="555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15625" r="18750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875" t="17969" r="6875" b="7812"/>
          <a:stretch>
            <a:fillRect/>
          </a:stretch>
        </p:blipFill>
        <p:spPr bwMode="auto">
          <a:xfrm>
            <a:off x="0" y="76200"/>
            <a:ext cx="9144000" cy="668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375" t="7813" r="28125" b="7031"/>
          <a:stretch>
            <a:fillRect/>
          </a:stretch>
        </p:blipFill>
        <p:spPr bwMode="auto">
          <a:xfrm>
            <a:off x="1752600" y="0"/>
            <a:ext cx="5334000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7813" r="29375" b="7031"/>
          <a:stretch>
            <a:fillRect/>
          </a:stretch>
        </p:blipFill>
        <p:spPr bwMode="auto">
          <a:xfrm>
            <a:off x="1877736" y="0"/>
            <a:ext cx="5285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1875" t="10938" r="6250" b="17969"/>
          <a:stretch>
            <a:fillRect/>
          </a:stretch>
        </p:blipFill>
        <p:spPr bwMode="auto">
          <a:xfrm>
            <a:off x="-15498" y="277461"/>
            <a:ext cx="9144000" cy="635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875" t="8594" r="6250" b="17187"/>
          <a:stretch>
            <a:fillRect/>
          </a:stretch>
        </p:blipFill>
        <p:spPr bwMode="auto">
          <a:xfrm>
            <a:off x="0" y="76200"/>
            <a:ext cx="9144000" cy="663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375" t="9375" r="13750" b="16406"/>
          <a:stretch>
            <a:fillRect/>
          </a:stretch>
        </p:blipFill>
        <p:spPr bwMode="auto">
          <a:xfrm>
            <a:off x="1" y="150655"/>
            <a:ext cx="9144000" cy="663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10156" r="13125" b="15625"/>
          <a:stretch>
            <a:fillRect/>
          </a:stretch>
        </p:blipFill>
        <p:spPr bwMode="auto">
          <a:xfrm>
            <a:off x="0" y="74455"/>
            <a:ext cx="9144000" cy="663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8594" r="43750" b="6250"/>
          <a:stretch>
            <a:fillRect/>
          </a:stretch>
        </p:blipFill>
        <p:spPr bwMode="auto">
          <a:xfrm>
            <a:off x="1828800" y="0"/>
            <a:ext cx="5257800" cy="682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 Authorized Customer</dc:creator>
  <cp:lastModifiedBy>Windows User</cp:lastModifiedBy>
  <cp:revision>3</cp:revision>
  <dcterms:created xsi:type="dcterms:W3CDTF">2011-03-29T00:01:05Z</dcterms:created>
  <dcterms:modified xsi:type="dcterms:W3CDTF">2012-09-20T19:08:38Z</dcterms:modified>
</cp:coreProperties>
</file>