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1" r:id="rId7"/>
    <p:sldId id="262" r:id="rId8"/>
    <p:sldId id="263" r:id="rId9"/>
    <p:sldId id="264" r:id="rId10"/>
    <p:sldId id="266" r:id="rId11"/>
    <p:sldId id="267" r:id="rId12"/>
    <p:sldId id="268" r:id="rId13"/>
    <p:sldId id="270" r:id="rId14"/>
    <p:sldId id="271" r:id="rId15"/>
    <p:sldId id="269"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966"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83FAE-149C-41C4-A445-238E767C5D08}"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83FAE-149C-41C4-A445-238E767C5D08}"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83FAE-149C-41C4-A445-238E767C5D08}"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83FAE-149C-41C4-A445-238E767C5D08}"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83FAE-149C-41C4-A445-238E767C5D08}" type="datetimeFigureOut">
              <a:rPr lang="en-US" smtClean="0"/>
              <a:t>9/20/2012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83FAE-149C-41C4-A445-238E767C5D08}" type="datetimeFigureOut">
              <a:rPr lang="en-US" smtClean="0"/>
              <a:t>9/20/2012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83FAE-149C-41C4-A445-238E767C5D08}" type="datetimeFigureOut">
              <a:rPr lang="en-US" smtClean="0"/>
              <a:t>9/20/2012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83FAE-149C-41C4-A445-238E767C5D08}" type="datetimeFigureOut">
              <a:rPr lang="en-US" smtClean="0"/>
              <a:t>9/20/2012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83FAE-149C-41C4-A445-238E767C5D08}" type="datetimeFigureOut">
              <a:rPr lang="en-US" smtClean="0"/>
              <a:t>9/20/2012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83FAE-149C-41C4-A445-238E767C5D08}" type="datetimeFigureOut">
              <a:rPr lang="en-US" smtClean="0"/>
              <a:t>9/20/2012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83FAE-149C-41C4-A445-238E767C5D08}" type="datetimeFigureOut">
              <a:rPr lang="en-US" smtClean="0"/>
              <a:t>9/20/2012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68DDD-8CF3-4081-B90F-D5EFC0ED67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83FAE-149C-41C4-A445-238E767C5D08}" type="datetimeFigureOut">
              <a:rPr lang="en-US" smtClean="0"/>
              <a:t>9/20/2012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68DDD-8CF3-4081-B90F-D5EFC0ED67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The Fun Airline</a:t>
            </a:r>
            <a:endParaRPr lang="en-US" sz="9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bmp"/>
          <p:cNvPicPr>
            <a:picLocks noGrp="1" noChangeAspect="1"/>
          </p:cNvPicPr>
          <p:nvPr>
            <p:ph idx="1"/>
          </p:nvPr>
        </p:nvPicPr>
        <p:blipFill>
          <a:blip r:embed="rId2" cstate="print"/>
          <a:stretch>
            <a:fillRect/>
          </a:stretch>
        </p:blipFill>
        <p:spPr>
          <a:xfrm>
            <a:off x="0" y="1219200"/>
            <a:ext cx="9143998"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5135563"/>
          </a:xfrm>
        </p:spPr>
        <p:txBody>
          <a:bodyPr>
            <a:normAutofit/>
          </a:bodyPr>
          <a:lstStyle/>
          <a:p>
            <a:pPr>
              <a:buNone/>
            </a:pPr>
            <a:r>
              <a:rPr lang="en-US" sz="4400" dirty="0" smtClean="0"/>
              <a:t>WHAT A PITY KULULA DOESN'T FLY INTERNATIONALLY - WE SHOULD SUPPORT THEM IF ONLY FOR THEIR HUMOUR - SO TYPICALLY SOUTH AFRICAN</a:t>
            </a:r>
          </a:p>
          <a:p>
            <a:pPr>
              <a:buNone/>
            </a:pPr>
            <a:r>
              <a:rPr lang="en-US" sz="4400" dirty="0" err="1" smtClean="0"/>
              <a:t>Kulula</a:t>
            </a:r>
            <a:r>
              <a:rPr lang="en-US" sz="4400" dirty="0" smtClean="0"/>
              <a:t> is an Airline with head office situated in Johannesburg .</a:t>
            </a:r>
            <a:endParaRPr lang="en-US"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b="1" dirty="0" err="1" smtClean="0"/>
              <a:t>Kulula</a:t>
            </a:r>
            <a:r>
              <a:rPr lang="en-US" b="1" dirty="0" smtClean="0"/>
              <a:t> airline attendants make an effort to make the in-flight "safety lecture" and announcements a bit more entertaining. Here are some real examples that have been heard or reported:</a:t>
            </a:r>
          </a:p>
          <a:p>
            <a:pPr>
              <a:buNone/>
            </a:pPr>
            <a:r>
              <a:rPr lang="en-US" dirty="0" smtClean="0"/>
              <a:t>On a </a:t>
            </a:r>
            <a:r>
              <a:rPr lang="en-US" dirty="0" err="1" smtClean="0"/>
              <a:t>Kulula</a:t>
            </a:r>
            <a:r>
              <a:rPr lang="en-US" dirty="0" smtClean="0"/>
              <a:t> flight, (there is no assigned seating, you just sit where you want) passengers were apparently having a hard time choosing, when a</a:t>
            </a:r>
            <a:r>
              <a:rPr lang="en-US" dirty="0"/>
              <a:t> </a:t>
            </a:r>
            <a:r>
              <a:rPr lang="en-US" dirty="0" smtClean="0"/>
              <a:t>flight attendant announced, "People, people we're not picking out furniture here, find a seat and get in it!"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On another flight with a very "senior" flight attendant crew, the pilot</a:t>
            </a:r>
            <a:r>
              <a:rPr lang="en-US" dirty="0"/>
              <a:t> </a:t>
            </a:r>
            <a:r>
              <a:rPr lang="en-US" dirty="0" smtClean="0"/>
              <a:t>said, "Ladies and gentlemen, we've reached cruising altitude and will be turning down the cabin lights. This is for your comfort and to enhance the appearance of your flight attendants.“</a:t>
            </a:r>
          </a:p>
          <a:p>
            <a:endParaRPr lang="en-US" dirty="0" smtClean="0"/>
          </a:p>
          <a:p>
            <a:r>
              <a:rPr lang="en-US" dirty="0" smtClean="0"/>
              <a:t>On landing, the stewardess said, "Please be sure to take all of your belongings.. If you're going to leave anything, please make sure it's something we'd like to have."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smtClean="0"/>
              <a:t>"There may be 50 ways to leave your lover, but there are only 4 ways out of this airplane.“</a:t>
            </a:r>
            <a:endParaRPr lang="en-US" dirty="0"/>
          </a:p>
          <a:p>
            <a:endParaRPr lang="en-US" dirty="0" smtClean="0"/>
          </a:p>
          <a:p>
            <a:r>
              <a:rPr lang="en-US" dirty="0" smtClean="0"/>
              <a:t> "Thank you for flying </a:t>
            </a:r>
            <a:r>
              <a:rPr lang="en-US" dirty="0" err="1" smtClean="0"/>
              <a:t>Kulula</a:t>
            </a:r>
            <a:r>
              <a:rPr lang="en-US" dirty="0" smtClean="0"/>
              <a:t>. We hope you enjoyed giving us the business as much as we enjoyed taking you for a ride.“</a:t>
            </a:r>
          </a:p>
          <a:p>
            <a:endParaRPr lang="en-US" dirty="0"/>
          </a:p>
          <a:p>
            <a:r>
              <a:rPr lang="en-US" dirty="0" smtClean="0"/>
              <a:t>As the plane landed and was coming to a stop at Durban Airport , a lone voice came over the loudspeaker: "Whoa, big </a:t>
            </a:r>
            <a:r>
              <a:rPr lang="en-US" dirty="0" err="1" smtClean="0"/>
              <a:t>fella</a:t>
            </a:r>
            <a:r>
              <a:rPr lang="en-US" dirty="0" smtClean="0"/>
              <a:t>. WHOA!”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r>
              <a:rPr lang="en-US" sz="2900" dirty="0" smtClean="0"/>
              <a:t>After a particularly rough landing during thunderstorms in the Karoo , a flight attendant on a flight announced, "Please take care when opening the overhead compartments because, after a landing like that, sure as hell everything has shifted.“</a:t>
            </a:r>
            <a:endParaRPr lang="en-US" sz="2900" dirty="0"/>
          </a:p>
          <a:p>
            <a:endParaRPr lang="en-US" sz="2900" dirty="0" smtClean="0"/>
          </a:p>
          <a:p>
            <a:r>
              <a:rPr lang="en-US" sz="2900" dirty="0" smtClean="0"/>
              <a:t>From a </a:t>
            </a:r>
            <a:r>
              <a:rPr lang="en-US" sz="2900" dirty="0" err="1" smtClean="0"/>
              <a:t>Kulula</a:t>
            </a:r>
            <a:r>
              <a:rPr lang="en-US" sz="2900" dirty="0" smtClean="0"/>
              <a:t> employee: " Welcome aboard </a:t>
            </a:r>
            <a:r>
              <a:rPr lang="en-US" sz="2900" dirty="0" err="1" smtClean="0"/>
              <a:t>Kulula</a:t>
            </a:r>
            <a:r>
              <a:rPr lang="en-US" sz="2900" dirty="0" smtClean="0"/>
              <a:t> 271 to Port Elizabeth . To operate your seat belt, insert the metal tab into the buckle, and pull tight. It works just like every other seat belt; and, if you don‘t know how to operate one, you probably shouldn't be out in public unsupervised.”</a:t>
            </a:r>
            <a:endParaRPr lang="en-US" sz="2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r>
              <a:rPr lang="en-US" dirty="0" smtClean="0"/>
              <a:t>"In the event of a sudden loss of cabin pressure, masks will descend from the ceiling. Stop screaming, grab the mask, and pull it over your face. If you have a small child travelling with you, secure your mask before assisting with theirs. If you are travelling with more than one small child, pick your </a:t>
            </a:r>
            <a:r>
              <a:rPr lang="en-US" dirty="0" err="1" smtClean="0"/>
              <a:t>favourite</a:t>
            </a:r>
            <a:r>
              <a:rPr lang="en-US" dirty="0" smtClean="0"/>
              <a:t>.“</a:t>
            </a:r>
            <a:endParaRPr lang="en-US" dirty="0"/>
          </a:p>
          <a:p>
            <a:endParaRPr lang="en-US" dirty="0" smtClean="0"/>
          </a:p>
          <a:p>
            <a:r>
              <a:rPr lang="en-US" dirty="0" smtClean="0"/>
              <a:t>Weather at our destination is 50 degrees with some broken clouds, but we'll try to have them fixed before we arrive. Thank you, and remember, nobody loves you, or your money, more than </a:t>
            </a:r>
            <a:r>
              <a:rPr lang="en-US" dirty="0" err="1" smtClean="0"/>
              <a:t>Kulula</a:t>
            </a:r>
            <a:r>
              <a:rPr lang="en-US" dirty="0" smtClean="0"/>
              <a:t> Airlines.“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en-US" dirty="0" smtClean="0"/>
              <a:t>"Your seats cushions can be used for flotation; and in the event of an emergency water landing, please paddle to shore and take them with our compliments.”</a:t>
            </a:r>
          </a:p>
          <a:p>
            <a:endParaRPr lang="en-US" dirty="0"/>
          </a:p>
          <a:p>
            <a:r>
              <a:rPr lang="en-US" dirty="0" smtClean="0"/>
              <a:t>"As you exit the plane, make sure to gather all of your belongings. Anything left behind will be distributed evenly among the flight</a:t>
            </a:r>
            <a:r>
              <a:rPr lang="en-US" dirty="0"/>
              <a:t> </a:t>
            </a:r>
            <a:r>
              <a:rPr lang="en-US" dirty="0" smtClean="0"/>
              <a:t>attendants. Please do not leave children or spouses."</a:t>
            </a:r>
            <a:br>
              <a:rPr lang="en-US"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92500" lnSpcReduction="10000"/>
          </a:bodyPr>
          <a:lstStyle/>
          <a:p>
            <a:r>
              <a:rPr lang="en-US" dirty="0" smtClean="0"/>
              <a:t>And from the pilot during his welcome message: "</a:t>
            </a:r>
            <a:r>
              <a:rPr lang="en-US" dirty="0" err="1" smtClean="0"/>
              <a:t>Kulula</a:t>
            </a:r>
            <a:r>
              <a:rPr lang="en-US" dirty="0" smtClean="0"/>
              <a:t> Airlines is pleased to announce that we have some of the best flight attendants in the industry. Unfortunately, none of them are on this flight!“</a:t>
            </a:r>
          </a:p>
          <a:p>
            <a:endParaRPr lang="en-US" dirty="0"/>
          </a:p>
          <a:p>
            <a:r>
              <a:rPr lang="en-US" dirty="0" smtClean="0"/>
              <a:t>Heard on </a:t>
            </a:r>
            <a:r>
              <a:rPr lang="en-US" dirty="0" err="1" smtClean="0"/>
              <a:t>Kulula</a:t>
            </a:r>
            <a:r>
              <a:rPr lang="en-US" dirty="0" smtClean="0"/>
              <a:t> 255 just after a very hard landing in Cape Town : The</a:t>
            </a:r>
            <a:r>
              <a:rPr lang="en-US" dirty="0"/>
              <a:t> </a:t>
            </a:r>
            <a:r>
              <a:rPr lang="en-US" dirty="0" smtClean="0"/>
              <a:t>flight attendant came on the intercom and said, "That was quite a bump</a:t>
            </a:r>
            <a:r>
              <a:rPr lang="en-US" dirty="0"/>
              <a:t> </a:t>
            </a:r>
            <a:r>
              <a:rPr lang="en-US" dirty="0" smtClean="0"/>
              <a:t>and I know what y'all are thinking. I'm here to tell you it wasn't the</a:t>
            </a:r>
            <a:r>
              <a:rPr lang="en-US" dirty="0"/>
              <a:t> </a:t>
            </a:r>
            <a:r>
              <a:rPr lang="en-US" dirty="0" smtClean="0"/>
              <a:t>airline's fault, it wasn't the pilot's fault, it wasn't the flight</a:t>
            </a:r>
            <a:r>
              <a:rPr lang="en-US" dirty="0"/>
              <a:t> </a:t>
            </a:r>
            <a:r>
              <a:rPr lang="en-US" dirty="0" smtClean="0"/>
              <a:t>attendant's fault, it was the asphalt."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92500" lnSpcReduction="10000"/>
          </a:bodyPr>
          <a:lstStyle/>
          <a:p>
            <a:r>
              <a:rPr lang="en-US" dirty="0" smtClean="0"/>
              <a:t>Overheard on a </a:t>
            </a:r>
            <a:r>
              <a:rPr lang="en-US" dirty="0" err="1" smtClean="0"/>
              <a:t>Kulula</a:t>
            </a:r>
            <a:r>
              <a:rPr lang="en-US" dirty="0" smtClean="0"/>
              <a:t> flight into Cape Town , on a particularly windy and bumpy day: During the final approach, the Captain really had to fight it. After an extremely hard landing, the Flight Attendant said, "Ladies</a:t>
            </a:r>
            <a:r>
              <a:rPr lang="en-US" dirty="0"/>
              <a:t> </a:t>
            </a:r>
            <a:r>
              <a:rPr lang="en-US" dirty="0" smtClean="0"/>
              <a:t>and Gentlemen, welcome to The Mother City. Please remain in your seats with your seat belts fastened while the Captain taxis what's left of our</a:t>
            </a:r>
            <a:r>
              <a:rPr lang="en-US" dirty="0"/>
              <a:t> </a:t>
            </a:r>
            <a:r>
              <a:rPr lang="en-US" dirty="0" smtClean="0"/>
              <a:t>airplane to the gate!”</a:t>
            </a:r>
          </a:p>
          <a:p>
            <a:endParaRPr lang="en-US" dirty="0"/>
          </a:p>
          <a:p>
            <a:r>
              <a:rPr lang="en-US" dirty="0" smtClean="0"/>
              <a:t>Another flight attendant's comment on a less than perfect landing: "We ask you to please remain seated as Captain Kangaroo bounces us to</a:t>
            </a:r>
            <a:br>
              <a:rPr lang="en-US" dirty="0" smtClean="0"/>
            </a:br>
            <a:r>
              <a:rPr lang="en-US" dirty="0" smtClean="0"/>
              <a:t> the terminal.”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Kulula</a:t>
            </a:r>
            <a:r>
              <a:rPr lang="en-US" dirty="0" smtClean="0"/>
              <a:t> is a low-cost South-African airline that doesn't take itself too seriously. </a:t>
            </a:r>
            <a:br>
              <a:rPr lang="en-US" dirty="0" smtClean="0"/>
            </a:br>
            <a:r>
              <a:rPr lang="en-US" dirty="0" smtClean="0"/>
              <a:t>Check out their new livery!  And have a read about their Customer Relations. </a:t>
            </a:r>
            <a:br>
              <a:rPr lang="en-US"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668963"/>
          </a:xfrm>
        </p:spPr>
        <p:txBody>
          <a:bodyPr>
            <a:noAutofit/>
          </a:bodyPr>
          <a:lstStyle/>
          <a:p>
            <a:r>
              <a:rPr lang="en-US" sz="2800" dirty="0" smtClean="0"/>
              <a:t>An airline pilot wrote that on this particular flight he had hammered his ship into the runway really hard. The airline had a policy which required the first officer to stand at the door while the passengers exited, smile, and give them a "Thanks for flying our airline. He said that, in light of his bad landing, he had a hard time looking the passengers in the eye, thinking that someone would have a smart comment.</a:t>
            </a:r>
            <a:br>
              <a:rPr lang="en-US" sz="2800" dirty="0" smtClean="0"/>
            </a:br>
            <a:r>
              <a:rPr lang="en-US" sz="2800" dirty="0" smtClean="0"/>
              <a:t> Finally everyone had gotten off except for a little old lady walking with a cane. She said, "Sir, do you mind if I ask you a question?"</a:t>
            </a:r>
            <a:br>
              <a:rPr lang="en-US" sz="2800" dirty="0" smtClean="0"/>
            </a:br>
            <a:r>
              <a:rPr lang="en-US" sz="2800" dirty="0" smtClean="0"/>
              <a:t> "Why, no Ma'am," said the pilot. "What is it?" The little old lady said, "Did we land, or were we shot down?”</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lnSpcReduction="10000"/>
          </a:bodyPr>
          <a:lstStyle/>
          <a:p>
            <a:r>
              <a:rPr lang="en-US" dirty="0" smtClean="0"/>
              <a:t>After a real crusher of a landing in Johannesburg , the attendant came on with, "Ladies and Gentlemen, please remain in your seats until Captain Crash and the Crew have brought the aircraft to a screeching halt against the gate. And, once the tire smoke has cleared and the warning</a:t>
            </a:r>
            <a:br>
              <a:rPr lang="en-US" dirty="0" smtClean="0"/>
            </a:br>
            <a:r>
              <a:rPr lang="en-US" dirty="0" smtClean="0"/>
              <a:t> bells are silenced, we will open the door and you can pick your way through the wreckage to the terminal.."</a:t>
            </a:r>
            <a:br>
              <a:rPr lang="en-US" dirty="0" smtClean="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Part of a flight attendant's arrival announcement: "We'd like to thank you folks for flying with us today. And, the next time you get the insane urge to go blasting through the skies in a pressurized metal tube, we hope you'll think of </a:t>
            </a:r>
            <a:r>
              <a:rPr lang="en-US" dirty="0" err="1" smtClean="0"/>
              <a:t>Kulula</a:t>
            </a:r>
            <a:r>
              <a:rPr lang="en-US" dirty="0" smtClean="0"/>
              <a:t> Airways.”</a:t>
            </a:r>
          </a:p>
          <a:p>
            <a:endParaRPr lang="en-US" dirty="0"/>
          </a:p>
          <a:p>
            <a:r>
              <a:rPr lang="en-US" dirty="0" smtClean="0"/>
              <a:t>Heard on a </a:t>
            </a:r>
            <a:r>
              <a:rPr lang="en-US" dirty="0" err="1" smtClean="0"/>
              <a:t>Kulula</a:t>
            </a:r>
            <a:r>
              <a:rPr lang="en-US" dirty="0" smtClean="0"/>
              <a:t> flight. "Ladies and gentlemen, if you wish to smoke, the smoking section on this airplane is on the wing.. If you can light '</a:t>
            </a:r>
            <a:r>
              <a:rPr lang="en-US" dirty="0" err="1" smtClean="0"/>
              <a:t>em</a:t>
            </a:r>
            <a:r>
              <a:rPr lang="en-US" dirty="0" smtClean="0"/>
              <a:t>, you can smoke '</a:t>
            </a:r>
            <a:r>
              <a:rPr lang="en-US" dirty="0" err="1" smtClean="0"/>
              <a:t>em</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5745163"/>
          </a:xfrm>
        </p:spPr>
        <p:txBody>
          <a:bodyPr>
            <a:normAutofit fontScale="85000" lnSpcReduction="10000"/>
          </a:bodyPr>
          <a:lstStyle/>
          <a:p>
            <a:r>
              <a:rPr lang="en-US" dirty="0" smtClean="0"/>
              <a:t>A plane was taking off from Durban Airport . After it reached a comfortable cruising altitude, the captain made an announcement over the intercom, "Ladies and gentlemen, this is your captain speaking. Welcome to Flight Number 293, non-stop from Durban to Cape Town , The weather ahead is good and, therefore, we should have a smooth and uneventful flight. Now sit back and relax... OH, MY GOODNESS!" Silence followed, and after a few minutes, the captain came back on the intercom and said, "Ladies and Gentlemen, I am so sorry if I scared you earlier.</a:t>
            </a:r>
            <a:r>
              <a:rPr lang="en-US" dirty="0"/>
              <a:t> </a:t>
            </a:r>
            <a:r>
              <a:rPr lang="en-US" dirty="0" smtClean="0"/>
              <a:t>While I was talking to you, the flight attendant accidentally spilled a cup of hot coffee in my lap. You should see the front of my pants!" A passenger then yelled, "That's nothing. You should see the back of mine!"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Autofit/>
          </a:bodyPr>
          <a:lstStyle/>
          <a:p>
            <a:r>
              <a:rPr lang="en-US" sz="6000" b="1" dirty="0" smtClean="0"/>
              <a:t>Good bye and thank you for flying </a:t>
            </a:r>
            <a:r>
              <a:rPr lang="en-US" sz="6000" b="1" dirty="0" err="1" smtClean="0"/>
              <a:t>Kulula</a:t>
            </a:r>
            <a:r>
              <a:rPr lang="en-US" sz="6000" b="1" dirty="0" smtClean="0"/>
              <a:t> dot com</a:t>
            </a: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bmp"/>
          <p:cNvPicPr>
            <a:picLocks noGrp="1" noChangeAspect="1"/>
          </p:cNvPicPr>
          <p:nvPr>
            <p:ph idx="1"/>
          </p:nvPr>
        </p:nvPicPr>
        <p:blipFill>
          <a:blip r:embed="rId2" cstate="print"/>
          <a:stretch>
            <a:fillRect/>
          </a:stretch>
        </p:blipFill>
        <p:spPr>
          <a:xfrm>
            <a:off x="14288" y="381000"/>
            <a:ext cx="9105930" cy="60753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bmp"/>
          <p:cNvPicPr>
            <a:picLocks noGrp="1" noChangeAspect="1"/>
          </p:cNvPicPr>
          <p:nvPr>
            <p:ph idx="1"/>
          </p:nvPr>
        </p:nvPicPr>
        <p:blipFill>
          <a:blip r:embed="rId2" cstate="print"/>
          <a:stretch>
            <a:fillRect/>
          </a:stretch>
        </p:blipFill>
        <p:spPr>
          <a:xfrm>
            <a:off x="0" y="228600"/>
            <a:ext cx="9144000" cy="610076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bmp"/>
          <p:cNvPicPr>
            <a:picLocks noGrp="1" noChangeAspect="1"/>
          </p:cNvPicPr>
          <p:nvPr>
            <p:ph idx="1"/>
          </p:nvPr>
        </p:nvPicPr>
        <p:blipFill>
          <a:blip r:embed="rId2" cstate="print"/>
          <a:stretch>
            <a:fillRect/>
          </a:stretch>
        </p:blipFill>
        <p:spPr>
          <a:xfrm>
            <a:off x="0" y="304800"/>
            <a:ext cx="9144000" cy="61007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bmp"/>
          <p:cNvPicPr>
            <a:picLocks noChangeAspect="1"/>
          </p:cNvPicPr>
          <p:nvPr/>
        </p:nvPicPr>
        <p:blipFill>
          <a:blip r:embed="rId2" cstate="print"/>
          <a:stretch>
            <a:fillRect/>
          </a:stretch>
        </p:blipFill>
        <p:spPr>
          <a:xfrm>
            <a:off x="0" y="304800"/>
            <a:ext cx="9136863" cy="609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4.bmp"/>
          <p:cNvPicPr>
            <a:picLocks noChangeAspect="1"/>
          </p:cNvPicPr>
          <p:nvPr/>
        </p:nvPicPr>
        <p:blipFill>
          <a:blip r:embed="rId2" cstate="print"/>
          <a:stretch>
            <a:fillRect/>
          </a:stretch>
        </p:blipFill>
        <p:spPr>
          <a:xfrm>
            <a:off x="0" y="381000"/>
            <a:ext cx="9144000" cy="61007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bmp"/>
          <p:cNvPicPr>
            <a:picLocks noChangeAspect="1"/>
          </p:cNvPicPr>
          <p:nvPr/>
        </p:nvPicPr>
        <p:blipFill>
          <a:blip r:embed="rId2" cstate="print"/>
          <a:stretch>
            <a:fillRect/>
          </a:stretch>
        </p:blipFill>
        <p:spPr>
          <a:xfrm>
            <a:off x="9603" y="1447800"/>
            <a:ext cx="9143996" cy="45719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6.bmp"/>
          <p:cNvPicPr>
            <a:picLocks noChangeAspect="1"/>
          </p:cNvPicPr>
          <p:nvPr/>
        </p:nvPicPr>
        <p:blipFill>
          <a:blip r:embed="rId2" cstate="print"/>
          <a:stretch>
            <a:fillRect/>
          </a:stretch>
        </p:blipFill>
        <p:spPr>
          <a:xfrm>
            <a:off x="0" y="1066800"/>
            <a:ext cx="9143998" cy="4572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326</Words>
  <Application>Microsoft Office PowerPoint</Application>
  <PresentationFormat>On-screen Show (4:3)</PresentationFormat>
  <Paragraphs>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Fun Airline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bye and thank you for flying Kulula dot 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 Airline</dc:title>
  <dc:creator>HP Authorized Customer</dc:creator>
  <cp:lastModifiedBy>Windows User</cp:lastModifiedBy>
  <cp:revision>5</cp:revision>
  <dcterms:created xsi:type="dcterms:W3CDTF">2011-03-31T03:18:01Z</dcterms:created>
  <dcterms:modified xsi:type="dcterms:W3CDTF">2012-09-20T22:19:34Z</dcterms:modified>
</cp:coreProperties>
</file>