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57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BC191-CB56-4E9F-AA98-C9B975C44FBA}" type="datetimeFigureOut">
              <a:rPr lang="en-US" smtClean="0"/>
              <a:pPr/>
              <a:t>9/20/2012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37692-7F1D-4764-A898-6BE866DF9A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BC191-CB56-4E9F-AA98-C9B975C44FBA}" type="datetimeFigureOut">
              <a:rPr lang="en-US" smtClean="0"/>
              <a:pPr/>
              <a:t>9/20/2012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37692-7F1D-4764-A898-6BE866DF9A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BC191-CB56-4E9F-AA98-C9B975C44FBA}" type="datetimeFigureOut">
              <a:rPr lang="en-US" smtClean="0"/>
              <a:pPr/>
              <a:t>9/20/2012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37692-7F1D-4764-A898-6BE866DF9A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BC191-CB56-4E9F-AA98-C9B975C44FBA}" type="datetimeFigureOut">
              <a:rPr lang="en-US" smtClean="0"/>
              <a:pPr/>
              <a:t>9/20/2012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37692-7F1D-4764-A898-6BE866DF9A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BC191-CB56-4E9F-AA98-C9B975C44FBA}" type="datetimeFigureOut">
              <a:rPr lang="en-US" smtClean="0"/>
              <a:pPr/>
              <a:t>9/20/2012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37692-7F1D-4764-A898-6BE866DF9A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BC191-CB56-4E9F-AA98-C9B975C44FBA}" type="datetimeFigureOut">
              <a:rPr lang="en-US" smtClean="0"/>
              <a:pPr/>
              <a:t>9/20/2012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37692-7F1D-4764-A898-6BE866DF9A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BC191-CB56-4E9F-AA98-C9B975C44FBA}" type="datetimeFigureOut">
              <a:rPr lang="en-US" smtClean="0"/>
              <a:pPr/>
              <a:t>9/20/2012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37692-7F1D-4764-A898-6BE866DF9A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BC191-CB56-4E9F-AA98-C9B975C44FBA}" type="datetimeFigureOut">
              <a:rPr lang="en-US" smtClean="0"/>
              <a:pPr/>
              <a:t>9/20/2012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37692-7F1D-4764-A898-6BE866DF9A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BC191-CB56-4E9F-AA98-C9B975C44FBA}" type="datetimeFigureOut">
              <a:rPr lang="en-US" smtClean="0"/>
              <a:pPr/>
              <a:t>9/20/2012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37692-7F1D-4764-A898-6BE866DF9A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BC191-CB56-4E9F-AA98-C9B975C44FBA}" type="datetimeFigureOut">
              <a:rPr lang="en-US" smtClean="0"/>
              <a:pPr/>
              <a:t>9/20/2012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37692-7F1D-4764-A898-6BE866DF9A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BC191-CB56-4E9F-AA98-C9B975C44FBA}" type="datetimeFigureOut">
              <a:rPr lang="en-US" smtClean="0"/>
              <a:pPr/>
              <a:t>9/20/2012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37692-7F1D-4764-A898-6BE866DF9A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DBC191-CB56-4E9F-AA98-C9B975C44FBA}" type="datetimeFigureOut">
              <a:rPr lang="en-US" smtClean="0"/>
              <a:pPr/>
              <a:t>9/20/2012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D37692-7F1D-4764-A898-6BE866DF9A7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8000" dirty="0" smtClean="0">
                <a:latin typeface="Comic Sans MS" pitchFamily="66" charset="0"/>
              </a:rPr>
              <a:t>The Computer Expert</a:t>
            </a:r>
            <a:endParaRPr lang="en-US" sz="80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772400" cy="61722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Comic Sans MS" pitchFamily="66" charset="0"/>
              </a:rPr>
              <a:t>Dear Various Parents, Grandparents, Co-workers, and other “Not Computer People.”</a:t>
            </a:r>
            <a:br>
              <a:rPr lang="en-US" dirty="0" smtClean="0">
                <a:latin typeface="Comic Sans MS" pitchFamily="66" charset="0"/>
              </a:rPr>
            </a:br>
            <a:r>
              <a:rPr lang="en-US" dirty="0" smtClean="0">
                <a:latin typeface="Comic Sans MS" pitchFamily="66" charset="0"/>
              </a:rPr>
              <a:t>We don’t magically know how to do everything in every program.  When we help you, we’re usually just doing this:</a:t>
            </a:r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tech_support_cheat_sheet.bmp"/>
          <p:cNvPicPr>
            <a:picLocks noChangeAspect="1"/>
          </p:cNvPicPr>
          <p:nvPr/>
        </p:nvPicPr>
        <p:blipFill>
          <a:blip r:embed="rId2" cstate="print"/>
          <a:srcRect l="1280" t="17778" r="1280" b="10000"/>
          <a:stretch>
            <a:fillRect/>
          </a:stretch>
        </p:blipFill>
        <p:spPr>
          <a:xfrm>
            <a:off x="228600" y="-76200"/>
            <a:ext cx="8458200" cy="7048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57912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Comic Sans MS" pitchFamily="66" charset="0"/>
              </a:rPr>
              <a:t>Please print this flowchart out and tape it near your screen.  Congratulations; You’re now the Local computer Expert! </a:t>
            </a:r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39</Words>
  <Application>Microsoft Office PowerPoint</Application>
  <PresentationFormat>On-screen Show (4:3)</PresentationFormat>
  <Paragraphs>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The Computer Expert</vt:lpstr>
      <vt:lpstr>Dear Various Parents, Grandparents, Co-workers, and other “Not Computer People.” We don’t magically know how to do everything in every program.  When we help you, we’re usually just doing this:</vt:lpstr>
      <vt:lpstr>PowerPoint Presentation</vt:lpstr>
      <vt:lpstr>Please print this flowchart out and tape it near your screen.  Congratulations; You’re now the Local computer Expert!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Dear Various Parents, Grandparents, Co-workers, and other “Not Computer People.” We don’t magically know how to do everything in every program.  Wen we help you, we’re usually just doing this:</dc:title>
  <dc:creator>HP Authorized Customer</dc:creator>
  <cp:lastModifiedBy>Windows User</cp:lastModifiedBy>
  <cp:revision>5</cp:revision>
  <dcterms:created xsi:type="dcterms:W3CDTF">2011-03-31T00:02:21Z</dcterms:created>
  <dcterms:modified xsi:type="dcterms:W3CDTF">2012-09-20T22:15:04Z</dcterms:modified>
</cp:coreProperties>
</file>