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embeddedFontLst>
    <p:embeddedFont>
      <p:font typeface="Calibri" pitchFamily="34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AD4A8-8B0D-42C0-8B28-1FC47EA77D2E}" type="datetimeFigureOut">
              <a:rPr lang="en-US"/>
              <a:pPr>
                <a:defRPr/>
              </a:pPr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2BFD5-E9BD-4692-AC2D-1F704737F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9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840A4-3F35-4368-89FE-3313412CB240}" type="datetimeFigureOut">
              <a:rPr lang="en-US"/>
              <a:pPr>
                <a:defRPr/>
              </a:pPr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AA0E5-A67C-4718-AD29-5155DB3CF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25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39CFC-44B4-45AA-A1BF-8947E0EF771A}" type="datetimeFigureOut">
              <a:rPr lang="en-US"/>
              <a:pPr>
                <a:defRPr/>
              </a:pPr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6D5CB-EDE2-4982-8DF9-13AA920D3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4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7C13B-BC39-4E50-BBD8-3ABF22B0D055}" type="datetimeFigureOut">
              <a:rPr lang="en-US"/>
              <a:pPr>
                <a:defRPr/>
              </a:pPr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2351B-C30C-4A9A-86B1-BC4561DC2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4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D9522-BF18-4135-B09E-157E062454FC}" type="datetimeFigureOut">
              <a:rPr lang="en-US"/>
              <a:pPr>
                <a:defRPr/>
              </a:pPr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FFEAE-E975-4612-ADD2-611F7579B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9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F0A80-90AA-421D-B626-1C4565F89B3A}" type="datetimeFigureOut">
              <a:rPr lang="en-US"/>
              <a:pPr>
                <a:defRPr/>
              </a:pPr>
              <a:t>4/23/2012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24B4E-7C61-4AA2-BE61-6353E8CA2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46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4991A-4A9A-42F6-8112-98968283EA24}" type="datetimeFigureOut">
              <a:rPr lang="en-US"/>
              <a:pPr>
                <a:defRPr/>
              </a:pPr>
              <a:t>4/23/2012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33616-14A4-4F87-897D-534F88D21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918C6-0923-4B39-8701-F81DA42102C5}" type="datetimeFigureOut">
              <a:rPr lang="en-US"/>
              <a:pPr>
                <a:defRPr/>
              </a:pPr>
              <a:t>4/23/2012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B7552-A41F-4CE0-BE5B-A4E4B0CAC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6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00DBC-A4F5-4692-BDF0-9721A413F903}" type="datetimeFigureOut">
              <a:rPr lang="en-US"/>
              <a:pPr>
                <a:defRPr/>
              </a:pPr>
              <a:t>4/23/2012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5373C-8391-4C37-A4FE-D365982A5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10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35DFF-0B12-4FA6-9548-25179177CD61}" type="datetimeFigureOut">
              <a:rPr lang="en-US"/>
              <a:pPr>
                <a:defRPr/>
              </a:pPr>
              <a:t>4/23/2012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A3CDB-D5CC-4C2B-AAD5-3C7299E0E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88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4D090-E399-4FDB-A326-027420324771}" type="datetimeFigureOut">
              <a:rPr lang="en-US"/>
              <a:pPr>
                <a:defRPr/>
              </a:pPr>
              <a:t>4/23/2012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131D1-6514-4EB5-ACC7-67791A2D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7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45E4AF-6EBC-43D8-9E81-A52BA501431D}" type="datetimeFigureOut">
              <a:rPr lang="en-US"/>
              <a:pPr>
                <a:defRPr/>
              </a:pPr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45BB98-6BD2-4ABA-AFE9-14355386C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sz="8800" b="1" dirty="0" smtClean="0"/>
              <a:t>TEN tips for the New Year</a:t>
            </a:r>
            <a:endParaRPr lang="en-US" sz="8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ZA" b="1" dirty="0"/>
              <a:t>9</a:t>
            </a:r>
            <a:r>
              <a:rPr lang="en-ZA" b="1" dirty="0" smtClean="0"/>
              <a:t>)</a:t>
            </a:r>
            <a:r>
              <a:rPr lang="en-ZA" b="1" dirty="0"/>
              <a:t> Always smile when your boss is around. </a:t>
            </a:r>
            <a:endParaRPr lang="en-US" dirty="0"/>
          </a:p>
        </p:txBody>
      </p:sp>
      <p:pic>
        <p:nvPicPr>
          <p:cNvPr id="11267" name="Picture 2" descr="part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600200"/>
            <a:ext cx="6624638" cy="4967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smtClean="0"/>
              <a:t>10)  Nothing is impossible. </a:t>
            </a:r>
            <a:endParaRPr lang="en-US" smtClean="0"/>
          </a:p>
        </p:txBody>
      </p:sp>
      <p:pic>
        <p:nvPicPr>
          <p:cNvPr id="12291" name="Picture 2" descr="part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295400"/>
            <a:ext cx="7832725" cy="51958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5257800" y="274638"/>
            <a:ext cx="3429000" cy="6126162"/>
          </a:xfrm>
        </p:spPr>
        <p:txBody>
          <a:bodyPr/>
          <a:lstStyle/>
          <a:p>
            <a:r>
              <a:rPr lang="en-ZA" b="1" smtClean="0"/>
              <a:t>1) Do not get into trouble. </a:t>
            </a:r>
            <a:endParaRPr lang="en-US" smtClean="0"/>
          </a:p>
        </p:txBody>
      </p:sp>
      <p:pic>
        <p:nvPicPr>
          <p:cNvPr id="3075" name="Picture 2" descr="part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504825"/>
            <a:ext cx="4724400" cy="60372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smtClean="0"/>
              <a:t>2) Aim for greater heights. </a:t>
            </a:r>
            <a:endParaRPr lang="en-US" smtClean="0"/>
          </a:p>
        </p:txBody>
      </p:sp>
      <p:pic>
        <p:nvPicPr>
          <p:cNvPr id="4099" name="Picture 2" descr="part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292225"/>
            <a:ext cx="6934200" cy="51990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smtClean="0"/>
              <a:t>3)  Stay focused on your job. </a:t>
            </a:r>
            <a:endParaRPr lang="en-US" smtClean="0"/>
          </a:p>
        </p:txBody>
      </p:sp>
      <p:pic>
        <p:nvPicPr>
          <p:cNvPr id="5123" name="Picture 2" descr="part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447800"/>
            <a:ext cx="5948363" cy="50371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029200" y="274638"/>
            <a:ext cx="3657600" cy="6126162"/>
          </a:xfrm>
        </p:spPr>
        <p:txBody>
          <a:bodyPr/>
          <a:lstStyle/>
          <a:p>
            <a:r>
              <a:rPr lang="en-ZA" b="1" smtClean="0"/>
              <a:t>4) Exercise to maintain good health. </a:t>
            </a:r>
            <a:endParaRPr lang="en-US" smtClean="0"/>
          </a:p>
        </p:txBody>
      </p:sp>
      <p:pic>
        <p:nvPicPr>
          <p:cNvPr id="6147" name="Picture 2" descr="part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381000"/>
            <a:ext cx="4700588" cy="609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smtClean="0"/>
              <a:t>5)  Practice Team work.</a:t>
            </a:r>
            <a:endParaRPr lang="en-US" smtClean="0"/>
          </a:p>
        </p:txBody>
      </p:sp>
      <p:pic>
        <p:nvPicPr>
          <p:cNvPr id="7171" name="Picture 2" descr="part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447800"/>
            <a:ext cx="7620000" cy="5099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ZA" b="1" dirty="0"/>
              <a:t>6)  </a:t>
            </a:r>
            <a:r>
              <a:rPr lang="en-ZA" b="1" dirty="0" smtClean="0"/>
              <a:t>Rely </a:t>
            </a:r>
            <a:r>
              <a:rPr lang="en-ZA" b="1" dirty="0"/>
              <a:t>on your trusted partner to watch your back. </a:t>
            </a:r>
            <a:endParaRPr lang="en-US" dirty="0"/>
          </a:p>
        </p:txBody>
      </p:sp>
      <p:pic>
        <p:nvPicPr>
          <p:cNvPr id="8195" name="Picture 2" descr="part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676400"/>
            <a:ext cx="8077200" cy="45323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smtClean="0"/>
              <a:t>7)  Save for rainy days. </a:t>
            </a:r>
            <a:endParaRPr lang="en-US" smtClean="0"/>
          </a:p>
        </p:txBody>
      </p:sp>
      <p:pic>
        <p:nvPicPr>
          <p:cNvPr id="9219" name="Picture 2" descr="part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1975" y="1371600"/>
            <a:ext cx="7999413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smtClean="0"/>
              <a:t>8)  Rest and relax. </a:t>
            </a:r>
            <a:endParaRPr lang="en-US" smtClean="0"/>
          </a:p>
        </p:txBody>
      </p:sp>
      <p:pic>
        <p:nvPicPr>
          <p:cNvPr id="10243" name="Picture 2" descr="part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371600"/>
            <a:ext cx="8518525" cy="50847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35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TEN tips for the New Year</vt:lpstr>
      <vt:lpstr>1) Do not get into trouble. </vt:lpstr>
      <vt:lpstr>2) Aim for greater heights. </vt:lpstr>
      <vt:lpstr>3)  Stay focused on your job. </vt:lpstr>
      <vt:lpstr>4) Exercise to maintain good health. </vt:lpstr>
      <vt:lpstr>5)  Practice Team work.</vt:lpstr>
      <vt:lpstr>6)  Rely on your trusted partner to watch your back. </vt:lpstr>
      <vt:lpstr>7)  Save for rainy days. </vt:lpstr>
      <vt:lpstr>8)  Rest and relax. </vt:lpstr>
      <vt:lpstr>9) Always smile when your boss is around. </vt:lpstr>
      <vt:lpstr>10)  Nothing is impossible. </vt:lpstr>
    </vt:vector>
  </TitlesOfParts>
  <Company>Granite Schools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 tips for the New Year</dc:title>
  <dc:creator>tjredd</dc:creator>
  <cp:lastModifiedBy>Redd, Thomas J</cp:lastModifiedBy>
  <cp:revision>3</cp:revision>
  <dcterms:created xsi:type="dcterms:W3CDTF">2009-10-13T18:16:55Z</dcterms:created>
  <dcterms:modified xsi:type="dcterms:W3CDTF">2012-04-23T21:46:33Z</dcterms:modified>
</cp:coreProperties>
</file>