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A8A2-3957-4BBD-9809-076FA279B2D5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7986-C239-49E8-B259-14EBF412B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A8A2-3957-4BBD-9809-076FA279B2D5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7986-C239-49E8-B259-14EBF412B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A8A2-3957-4BBD-9809-076FA279B2D5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7986-C239-49E8-B259-14EBF412B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A8A2-3957-4BBD-9809-076FA279B2D5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7986-C239-49E8-B259-14EBF412B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A8A2-3957-4BBD-9809-076FA279B2D5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7986-C239-49E8-B259-14EBF412B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A8A2-3957-4BBD-9809-076FA279B2D5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7986-C239-49E8-B259-14EBF412B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A8A2-3957-4BBD-9809-076FA279B2D5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7986-C239-49E8-B259-14EBF412B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A8A2-3957-4BBD-9809-076FA279B2D5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7986-C239-49E8-B259-14EBF412B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A8A2-3957-4BBD-9809-076FA279B2D5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7986-C239-49E8-B259-14EBF412B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A8A2-3957-4BBD-9809-076FA279B2D5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7986-C239-49E8-B259-14EBF412B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A8A2-3957-4BBD-9809-076FA279B2D5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7986-C239-49E8-B259-14EBF412B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0A8A2-3957-4BBD-9809-076FA279B2D5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D7986-C239-49E8-B259-14EBF412B1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8750" t="22917" r="20313" b="16667"/>
          <a:stretch>
            <a:fillRect/>
          </a:stretch>
        </p:blipFill>
        <p:spPr bwMode="auto">
          <a:xfrm>
            <a:off x="0" y="-1"/>
            <a:ext cx="9144000" cy="679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Granite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tjredd</dc:creator>
  <cp:lastModifiedBy>Windows User</cp:lastModifiedBy>
  <cp:revision>1</cp:revision>
  <dcterms:created xsi:type="dcterms:W3CDTF">2011-03-28T20:58:12Z</dcterms:created>
  <dcterms:modified xsi:type="dcterms:W3CDTF">2012-09-20T19:14:00Z</dcterms:modified>
</cp:coreProperties>
</file>