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7" r:id="rId17"/>
    <p:sldId id="278" r:id="rId18"/>
    <p:sldId id="274" r:id="rId19"/>
    <p:sldId id="275" r:id="rId20"/>
    <p:sldId id="286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2DD-8101-44C8-BAD9-3570ED82EBBC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32C6-3566-4BE4-A4CB-ED9189C51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2DD-8101-44C8-BAD9-3570ED82EBBC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32C6-3566-4BE4-A4CB-ED9189C51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2DD-8101-44C8-BAD9-3570ED82EBBC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32C6-3566-4BE4-A4CB-ED9189C51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2DD-8101-44C8-BAD9-3570ED82EBBC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32C6-3566-4BE4-A4CB-ED9189C51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2DD-8101-44C8-BAD9-3570ED82EBBC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32C6-3566-4BE4-A4CB-ED9189C51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2DD-8101-44C8-BAD9-3570ED82EBBC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32C6-3566-4BE4-A4CB-ED9189C51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2DD-8101-44C8-BAD9-3570ED82EBBC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32C6-3566-4BE4-A4CB-ED9189C51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2DD-8101-44C8-BAD9-3570ED82EBBC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32C6-3566-4BE4-A4CB-ED9189C51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2DD-8101-44C8-BAD9-3570ED82EBBC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32C6-3566-4BE4-A4CB-ED9189C51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2DD-8101-44C8-BAD9-3570ED82EBBC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32C6-3566-4BE4-A4CB-ED9189C51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2DD-8101-44C8-BAD9-3570ED82EBBC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32C6-3566-4BE4-A4CB-ED9189C51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C2DD-8101-44C8-BAD9-3570ED82EBBC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32C6-3566-4BE4-A4CB-ED9189C514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382000" cy="1470025"/>
          </a:xfrm>
        </p:spPr>
        <p:txBody>
          <a:bodyPr>
            <a:noAutofit/>
          </a:bodyPr>
          <a:lstStyle/>
          <a:p>
            <a:pPr algn="r"/>
            <a:r>
              <a:rPr lang="en-US" sz="8800" b="1" u="sng" dirty="0">
                <a:solidFill>
                  <a:srgbClr val="0070C0"/>
                </a:solidFill>
              </a:rPr>
              <a:t>              </a:t>
            </a:r>
            <a:r>
              <a:rPr lang="en-US" sz="8800" b="1" u="sng" dirty="0" smtClean="0">
                <a:solidFill>
                  <a:srgbClr val="0070C0"/>
                </a:solidFill>
              </a:rPr>
              <a:t> </a:t>
            </a:r>
            <a:r>
              <a:rPr lang="en-US" sz="8800" b="1" u="sng" dirty="0">
                <a:solidFill>
                  <a:srgbClr val="0070C0"/>
                </a:solidFill>
              </a:rPr>
              <a:t>  </a:t>
            </a:r>
            <a:r>
              <a:rPr lang="en-US" sz="8800" b="1" u="sng" dirty="0" err="1" smtClean="0">
                <a:solidFill>
                  <a:srgbClr val="0070C0"/>
                </a:solidFill>
              </a:rPr>
              <a:t>PARENT</a:t>
            </a:r>
            <a:r>
              <a:rPr lang="en-US" sz="4800" b="1" u="sng" dirty="0" err="1" smtClean="0">
                <a:solidFill>
                  <a:srgbClr val="0070C0"/>
                </a:solidFill>
              </a:rPr>
              <a:t>Wanted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Job </a:t>
            </a:r>
            <a:r>
              <a:rPr lang="en-US" b="1" u="sng" dirty="0" smtClean="0">
                <a:solidFill>
                  <a:srgbClr val="FF0000"/>
                </a:solidFill>
              </a:rPr>
              <a:t>Description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RESPONSIBILITIES 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Must handle assembly and product safety testing of a </a:t>
            </a:r>
            <a:r>
              <a:rPr lang="en-US" b="1" dirty="0" smtClean="0"/>
              <a:t>half </a:t>
            </a:r>
            <a:r>
              <a:rPr lang="en-US" b="1" dirty="0"/>
              <a:t>million cheap, plastic toys, and battery operated devices. </a:t>
            </a:r>
            <a:endParaRPr lang="en-US" dirty="0"/>
          </a:p>
          <a:p>
            <a:r>
              <a:rPr lang="en-US" b="1" dirty="0"/>
              <a:t>Must always hope for the best but </a:t>
            </a:r>
            <a:r>
              <a:rPr lang="en-US" b="1" dirty="0" smtClean="0"/>
              <a:t>be prepared </a:t>
            </a:r>
            <a:r>
              <a:rPr lang="en-US" b="1" dirty="0"/>
              <a:t>for the worst. </a:t>
            </a:r>
            <a:endParaRPr lang="en-US" dirty="0"/>
          </a:p>
          <a:p>
            <a:r>
              <a:rPr lang="en-US" b="1" dirty="0" smtClean="0"/>
              <a:t>Must assume final, complete accountability for the quality of the end product.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RESPONSIBILITIES 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Responsibilities </a:t>
            </a:r>
            <a:r>
              <a:rPr lang="en-US" b="1" dirty="0"/>
              <a:t>also include floor maintenance and </a:t>
            </a:r>
            <a:r>
              <a:rPr lang="en-US" b="1" dirty="0" smtClean="0"/>
              <a:t>janitorial </a:t>
            </a:r>
            <a:r>
              <a:rPr lang="en-US" b="1" dirty="0"/>
              <a:t>work throughout the facility.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POSSIBILITY FOR ADVANCEMENT &amp; PROMOTION 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None. </a:t>
            </a:r>
            <a:endParaRPr lang="en-US" sz="4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POSSIBILITY FOR ADVANCEMENT &amp; PROMOTION 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>
            <a:normAutofit fontScale="77500" lnSpcReduction="20000"/>
          </a:bodyPr>
          <a:lstStyle/>
          <a:p>
            <a:r>
              <a:rPr lang="en-US" sz="4800" b="1" dirty="0"/>
              <a:t>Your job is to remain in the same position for years, </a:t>
            </a:r>
            <a:r>
              <a:rPr lang="en-US" sz="4800" b="1" dirty="0" smtClean="0"/>
              <a:t>without complaining</a:t>
            </a:r>
            <a:r>
              <a:rPr lang="en-US" sz="4800" b="1" dirty="0"/>
              <a:t>, constantly retraining and updating your skills, </a:t>
            </a:r>
            <a:r>
              <a:rPr lang="en-US" sz="4800" b="1" dirty="0" smtClean="0"/>
              <a:t>so </a:t>
            </a:r>
            <a:r>
              <a:rPr lang="en-US" sz="4800" b="1" dirty="0"/>
              <a:t>that those in your charge can ultimately surpass </a:t>
            </a:r>
            <a:r>
              <a:rPr lang="en-US" sz="4800" b="1" dirty="0" smtClean="0"/>
              <a:t>you.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PREVIOUS EXPERIENCE</a:t>
            </a:r>
            <a:r>
              <a:rPr lang="en-US" sz="5400" b="1" dirty="0"/>
              <a:t>: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None required unfortunately.</a:t>
            </a:r>
            <a:endParaRPr lang="en-US" dirty="0"/>
          </a:p>
          <a:p>
            <a:r>
              <a:rPr lang="en-US" b="1" dirty="0" smtClean="0"/>
              <a:t>On-the-job </a:t>
            </a:r>
            <a:r>
              <a:rPr lang="en-US" b="1" dirty="0"/>
              <a:t>training offered on a continually exhausting basis.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u="sng" dirty="0"/>
              <a:t>WAGES AND COMPENSATION</a:t>
            </a:r>
            <a:r>
              <a:rPr lang="en-US" sz="5400" b="1" dirty="0"/>
              <a:t>: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/>
              <a:t>Get this! You pay them! </a:t>
            </a:r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u="sng" dirty="0"/>
              <a:t>WAGES AND COMPENSATION</a:t>
            </a:r>
            <a:r>
              <a:rPr lang="en-US" sz="5400" b="1" dirty="0"/>
              <a:t>: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/>
              <a:t>Get this! You pay them! </a:t>
            </a:r>
            <a:endParaRPr lang="en-US" dirty="0"/>
          </a:p>
          <a:p>
            <a:r>
              <a:rPr lang="en-US" b="1" dirty="0"/>
              <a:t>Offering frequent raises and bonuses. </a:t>
            </a:r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u="sng" dirty="0"/>
              <a:t>WAGES AND COMPENSATION</a:t>
            </a:r>
            <a:r>
              <a:rPr lang="en-US" sz="5400" b="1" dirty="0"/>
              <a:t>: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/>
              <a:t>Get this! You pay them! </a:t>
            </a:r>
            <a:endParaRPr lang="en-US" dirty="0"/>
          </a:p>
          <a:p>
            <a:r>
              <a:rPr lang="en-US" b="1" dirty="0"/>
              <a:t>Offering frequent raises and bonuses. </a:t>
            </a:r>
            <a:endParaRPr lang="en-US" dirty="0"/>
          </a:p>
          <a:p>
            <a:r>
              <a:rPr lang="en-US" b="1" dirty="0"/>
              <a:t>A balloon payment is due when they turn 18 because </a:t>
            </a:r>
            <a:r>
              <a:rPr lang="en-US" b="1" dirty="0" smtClean="0"/>
              <a:t>of </a:t>
            </a:r>
            <a:r>
              <a:rPr lang="en-US" b="1" dirty="0"/>
              <a:t>the assumption that college will help them </a:t>
            </a:r>
            <a:r>
              <a:rPr lang="en-US" b="1" dirty="0" smtClean="0"/>
              <a:t>become </a:t>
            </a:r>
            <a:r>
              <a:rPr lang="en-US" b="1" dirty="0"/>
              <a:t>financially independent. </a:t>
            </a:r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b="1" dirty="0"/>
              <a:t>When you die, you give them whatever is left. </a:t>
            </a:r>
            <a:endParaRPr lang="en-US" dirty="0"/>
          </a:p>
          <a:p>
            <a:r>
              <a:rPr lang="en-US" b="1" dirty="0"/>
              <a:t>The oddest thing about this reverse-salary scheme is that </a:t>
            </a:r>
            <a:r>
              <a:rPr lang="en-US" b="1" dirty="0" smtClean="0"/>
              <a:t>you </a:t>
            </a:r>
            <a:r>
              <a:rPr lang="en-US" b="1" dirty="0"/>
              <a:t>actually enjoy it and wish you could only do more.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u="sng" dirty="0"/>
              <a:t>WAGES AND COMPENSATION</a:t>
            </a:r>
            <a:r>
              <a:rPr lang="en-US" sz="5400" b="1" dirty="0"/>
              <a:t>: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/>
              <a:t>BENEFITS</a:t>
            </a:r>
            <a:r>
              <a:rPr lang="en-US" sz="7200" b="1" dirty="0"/>
              <a:t>: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While no health or dental insurance, no pension, </a:t>
            </a:r>
            <a:r>
              <a:rPr lang="en-US" b="1" dirty="0" smtClean="0"/>
              <a:t>no </a:t>
            </a:r>
            <a:r>
              <a:rPr lang="en-US" b="1" dirty="0"/>
              <a:t>tuition reimbursement, no paid holidays and </a:t>
            </a:r>
            <a:r>
              <a:rPr lang="en-US" b="1" dirty="0" smtClean="0"/>
              <a:t>no </a:t>
            </a:r>
            <a:r>
              <a:rPr lang="en-US" b="1" dirty="0"/>
              <a:t>stock options are offered; </a:t>
            </a:r>
            <a:r>
              <a:rPr lang="en-US" b="1" dirty="0" smtClean="0"/>
              <a:t>this </a:t>
            </a:r>
            <a:r>
              <a:rPr lang="en-US" b="1" dirty="0"/>
              <a:t>job supplies limitless opportunities for personal growth, unconditional love, </a:t>
            </a:r>
            <a:r>
              <a:rPr lang="en-US" b="1" dirty="0" smtClean="0"/>
              <a:t>and </a:t>
            </a:r>
            <a:r>
              <a:rPr lang="en-US" b="1" dirty="0"/>
              <a:t>free hugs and kisses for life if you play your cards right.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382000" cy="1470025"/>
          </a:xfrm>
        </p:spPr>
        <p:txBody>
          <a:bodyPr>
            <a:noAutofit/>
          </a:bodyPr>
          <a:lstStyle/>
          <a:p>
            <a:pPr algn="r"/>
            <a:r>
              <a:rPr lang="en-US" sz="8800" b="1" u="sng" dirty="0">
                <a:solidFill>
                  <a:srgbClr val="0070C0"/>
                </a:solidFill>
              </a:rPr>
              <a:t>              </a:t>
            </a:r>
            <a:r>
              <a:rPr lang="en-US" sz="8800" b="1" u="sng" dirty="0" smtClean="0">
                <a:solidFill>
                  <a:srgbClr val="0070C0"/>
                </a:solidFill>
              </a:rPr>
              <a:t> </a:t>
            </a:r>
            <a:r>
              <a:rPr lang="en-US" sz="8800" b="1" u="sng" dirty="0">
                <a:solidFill>
                  <a:srgbClr val="0070C0"/>
                </a:solidFill>
              </a:rPr>
              <a:t>  </a:t>
            </a:r>
            <a:r>
              <a:rPr lang="en-US" sz="8800" b="1" u="sng" dirty="0" err="1" smtClean="0">
                <a:solidFill>
                  <a:srgbClr val="0070C0"/>
                </a:solidFill>
              </a:rPr>
              <a:t>PARENT</a:t>
            </a:r>
            <a:r>
              <a:rPr lang="en-US" sz="4800" b="1" u="sng" dirty="0" err="1" smtClean="0">
                <a:solidFill>
                  <a:srgbClr val="0070C0"/>
                </a:solidFill>
              </a:rPr>
              <a:t>Wanted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Job </a:t>
            </a:r>
            <a:r>
              <a:rPr lang="en-US" b="1" u="sng" dirty="0" smtClean="0">
                <a:solidFill>
                  <a:srgbClr val="FF0000"/>
                </a:solidFill>
              </a:rPr>
              <a:t>Description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b="1" dirty="0" smtClean="0"/>
              <a:t>(This is hysterical. If it had been presented this way, I don't believe any of us would have done it!!!!)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Forward this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application to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all the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PARENTS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you know, in appreciation for everything they do on a daily basis,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letting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them know they are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appreciated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the fabulous job they do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...</a:t>
            </a:r>
          </a:p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or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forward with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love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anyone thinking of applying for the job.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** AND A </a:t>
            </a:r>
            <a:r>
              <a:rPr lang="en-US" b="1" dirty="0" smtClean="0">
                <a:solidFill>
                  <a:srgbClr val="0070C0"/>
                </a:solidFill>
              </a:rPr>
              <a:t>FOOTNOTE: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6000" b="1" dirty="0"/>
              <a:t>THERE IS NO RETIREMENT </a:t>
            </a:r>
            <a:r>
              <a:rPr lang="en-US" sz="6000" b="1" dirty="0" smtClean="0"/>
              <a:t>– </a:t>
            </a:r>
          </a:p>
          <a:p>
            <a:pPr algn="ctr">
              <a:buNone/>
            </a:pPr>
            <a:r>
              <a:rPr lang="en-US" sz="11500" b="1" dirty="0" smtClean="0">
                <a:solidFill>
                  <a:srgbClr val="FF0000"/>
                </a:solidFill>
              </a:rPr>
              <a:t>EVER</a:t>
            </a:r>
            <a:r>
              <a:rPr lang="en-US" sz="11500" b="1" dirty="0">
                <a:solidFill>
                  <a:srgbClr val="FF0000"/>
                </a:solidFill>
              </a:rPr>
              <a:t>!!!</a:t>
            </a:r>
            <a:endParaRPr lang="en-US" sz="8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POSITION 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i="1" dirty="0" smtClean="0"/>
              <a:t>Mom</a:t>
            </a:r>
            <a:r>
              <a:rPr lang="en-US" sz="4000" b="1" i="1" dirty="0"/>
              <a:t>, Mommy, Mama, Ma</a:t>
            </a:r>
            <a:endParaRPr lang="en-US" sz="4000" dirty="0"/>
          </a:p>
          <a:p>
            <a:pPr>
              <a:buNone/>
            </a:pPr>
            <a:r>
              <a:rPr lang="en-US" sz="4000" b="1" i="1" dirty="0"/>
              <a:t>Dad, Daddy, Dada, Pa, Pop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/>
              <a:t>JOB DESCRIPTION 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Long term, team players needed, for challenging permanent work in an</a:t>
            </a:r>
            <a:r>
              <a:rPr lang="en-US" dirty="0" smtClean="0"/>
              <a:t> </a:t>
            </a:r>
            <a:r>
              <a:rPr lang="en-US" b="1" dirty="0" smtClean="0"/>
              <a:t>often chaotic environment. </a:t>
            </a:r>
            <a:endParaRPr lang="en-US" dirty="0" smtClean="0"/>
          </a:p>
          <a:p>
            <a:r>
              <a:rPr lang="en-US" b="1" dirty="0"/>
              <a:t>Candidates must possess excellent communication </a:t>
            </a:r>
            <a:r>
              <a:rPr lang="en-US" b="1" dirty="0" smtClean="0"/>
              <a:t>and </a:t>
            </a:r>
            <a:r>
              <a:rPr lang="en-US" b="1" dirty="0"/>
              <a:t>organizational skills and be willing to work </a:t>
            </a:r>
            <a:r>
              <a:rPr lang="en-US" b="1" dirty="0" smtClean="0"/>
              <a:t>variable </a:t>
            </a:r>
            <a:r>
              <a:rPr lang="en-US" b="1" dirty="0"/>
              <a:t>hours, which will include evenings and weekends </a:t>
            </a:r>
            <a:r>
              <a:rPr lang="en-US" b="1" dirty="0" smtClean="0"/>
              <a:t>and </a:t>
            </a:r>
            <a:r>
              <a:rPr lang="en-US" b="1" dirty="0"/>
              <a:t>frequent 24 hour shifts on call.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/>
              <a:t>JOB DESCRIPTION 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Some overnight travel required, including trips to </a:t>
            </a:r>
            <a:r>
              <a:rPr lang="en-US" b="1" dirty="0" smtClean="0"/>
              <a:t>primitive </a:t>
            </a:r>
            <a:r>
              <a:rPr lang="en-US" b="1" dirty="0"/>
              <a:t>camping sites on rainy weekends and </a:t>
            </a:r>
            <a:r>
              <a:rPr lang="en-US" b="1" dirty="0" smtClean="0"/>
              <a:t>endless </a:t>
            </a:r>
            <a:r>
              <a:rPr lang="en-US" b="1" dirty="0"/>
              <a:t>sports tournaments in far away cities! </a:t>
            </a:r>
            <a:endParaRPr lang="en-US" dirty="0"/>
          </a:p>
          <a:p>
            <a:r>
              <a:rPr lang="en-US" b="1" dirty="0"/>
              <a:t>Travel expenses not reimbursed. </a:t>
            </a:r>
            <a:endParaRPr lang="en-US" dirty="0"/>
          </a:p>
          <a:p>
            <a:r>
              <a:rPr lang="en-US" b="1" dirty="0"/>
              <a:t>Extensive courier duties also required.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RESPONSIBILITIES 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The rest of your life…</a:t>
            </a:r>
            <a:endParaRPr lang="en-US" dirty="0"/>
          </a:p>
          <a:p>
            <a:r>
              <a:rPr lang="en-US" b="1" dirty="0"/>
              <a:t>Must be willing to be hated, at least temporarily, </a:t>
            </a:r>
            <a:r>
              <a:rPr lang="en-US" b="1" dirty="0" smtClean="0"/>
              <a:t>until </a:t>
            </a:r>
            <a:r>
              <a:rPr lang="en-US" b="1" dirty="0"/>
              <a:t>someone needs $5. </a:t>
            </a:r>
            <a:endParaRPr lang="en-US" dirty="0"/>
          </a:p>
          <a:p>
            <a:r>
              <a:rPr lang="en-US" b="1" dirty="0"/>
              <a:t>Must be willing to bite tongue repeatedly.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RESPONSIBILITIES 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Also, must possess the physical stamina of </a:t>
            </a:r>
            <a:r>
              <a:rPr lang="en-US" b="1" dirty="0" smtClean="0"/>
              <a:t>a pack </a:t>
            </a:r>
            <a:r>
              <a:rPr lang="en-US" b="1" dirty="0"/>
              <a:t>mule </a:t>
            </a:r>
            <a:r>
              <a:rPr lang="en-US" b="1" dirty="0" smtClean="0"/>
              <a:t>and </a:t>
            </a:r>
            <a:r>
              <a:rPr lang="en-US" b="1" dirty="0"/>
              <a:t>be able to go from zero to 60 mph in three seconds flat </a:t>
            </a:r>
            <a:r>
              <a:rPr lang="en-US" b="1" dirty="0" smtClean="0"/>
              <a:t>in </a:t>
            </a:r>
            <a:r>
              <a:rPr lang="en-US" b="1" dirty="0"/>
              <a:t>case, this time, the screams from </a:t>
            </a:r>
            <a:r>
              <a:rPr lang="en-US" b="1" dirty="0" smtClean="0"/>
              <a:t>the </a:t>
            </a:r>
            <a:r>
              <a:rPr lang="en-US" b="1" dirty="0"/>
              <a:t>backyard are not someone just crying wolf. </a:t>
            </a:r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RESPONSIBILITIES 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Must be willing to face stimulating technical challenges, </a:t>
            </a:r>
            <a:r>
              <a:rPr lang="en-US" b="1" dirty="0" smtClean="0"/>
              <a:t>such </a:t>
            </a:r>
            <a:r>
              <a:rPr lang="en-US" b="1" dirty="0"/>
              <a:t>as small gadget repair, mysteriously sluggish toilets </a:t>
            </a:r>
            <a:r>
              <a:rPr lang="en-US" b="1" dirty="0" smtClean="0"/>
              <a:t>and </a:t>
            </a:r>
            <a:r>
              <a:rPr lang="en-US" b="1" dirty="0"/>
              <a:t>stuck </a:t>
            </a:r>
            <a:r>
              <a:rPr lang="en-US" b="1" dirty="0" smtClean="0"/>
              <a:t>zippers.</a:t>
            </a:r>
          </a:p>
          <a:p>
            <a:r>
              <a:rPr lang="en-US" b="1" dirty="0"/>
              <a:t>Must screen phone calls, maintain calendars and </a:t>
            </a:r>
            <a:r>
              <a:rPr lang="en-US" b="1" dirty="0" smtClean="0"/>
              <a:t>coordinate </a:t>
            </a:r>
            <a:r>
              <a:rPr lang="en-US" b="1" dirty="0"/>
              <a:t>production of multiple homework projects. </a:t>
            </a:r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RESPONSIBILITIES 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Must have ability to plan and organize social gatherings </a:t>
            </a:r>
            <a:r>
              <a:rPr lang="en-US" b="1" dirty="0" smtClean="0"/>
              <a:t>for </a:t>
            </a:r>
            <a:r>
              <a:rPr lang="en-US" b="1" dirty="0"/>
              <a:t>clients of all ages and mental outlooks. </a:t>
            </a:r>
            <a:endParaRPr lang="en-US" dirty="0"/>
          </a:p>
          <a:p>
            <a:r>
              <a:rPr lang="en-US" b="1" dirty="0"/>
              <a:t>Must be willing to be indispensable one minute, </a:t>
            </a:r>
            <a:r>
              <a:rPr lang="en-US" b="1" dirty="0" smtClean="0"/>
              <a:t>an </a:t>
            </a:r>
            <a:r>
              <a:rPr lang="en-US" b="1" dirty="0"/>
              <a:t>embarrassment the next.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621</Words>
  <Application>Microsoft Office PowerPoint</Application>
  <PresentationFormat>On-screen Show (4:3)</PresentationFormat>
  <Paragraphs>57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                 PARENTWanted Job Description     </vt:lpstr>
      <vt:lpstr>                 PARENTWanted Job Description     </vt:lpstr>
      <vt:lpstr>POSITION :</vt:lpstr>
      <vt:lpstr>JOB DESCRIPTION :</vt:lpstr>
      <vt:lpstr>JOB DESCRIPTION :</vt:lpstr>
      <vt:lpstr>RESPONSIBILITIES :</vt:lpstr>
      <vt:lpstr>RESPONSIBILITIES :</vt:lpstr>
      <vt:lpstr>RESPONSIBILITIES :</vt:lpstr>
      <vt:lpstr>RESPONSIBILITIES :</vt:lpstr>
      <vt:lpstr>RESPONSIBILITIES :</vt:lpstr>
      <vt:lpstr>RESPONSIBILITIES :</vt:lpstr>
      <vt:lpstr>POSSIBILITY FOR ADVANCEMENT &amp; PROMOTION :</vt:lpstr>
      <vt:lpstr>POSSIBILITY FOR ADVANCEMENT &amp; PROMOTION :</vt:lpstr>
      <vt:lpstr>PREVIOUS EXPERIENCE: </vt:lpstr>
      <vt:lpstr>WAGES AND COMPENSATION: </vt:lpstr>
      <vt:lpstr>WAGES AND COMPENSATION: </vt:lpstr>
      <vt:lpstr>WAGES AND COMPENSATION: </vt:lpstr>
      <vt:lpstr>WAGES AND COMPENSATION: </vt:lpstr>
      <vt:lpstr>BENEFITS: </vt:lpstr>
      <vt:lpstr>PowerPoint Presentation</vt:lpstr>
      <vt:lpstr>PowerPoint Presentation</vt:lpstr>
      <vt:lpstr>PowerPoint Presentation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Job Description</dc:title>
  <dc:creator>tjredd</dc:creator>
  <cp:lastModifiedBy>Windows User</cp:lastModifiedBy>
  <cp:revision>5</cp:revision>
  <dcterms:created xsi:type="dcterms:W3CDTF">2011-03-28T18:56:11Z</dcterms:created>
  <dcterms:modified xsi:type="dcterms:W3CDTF">2012-09-20T19:10:58Z</dcterms:modified>
</cp:coreProperties>
</file>