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2C69-97FB-4B33-9E9E-CC6A4D309EB9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B96-1AC7-4A3E-BF69-04F0C258E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2C69-97FB-4B33-9E9E-CC6A4D309EB9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B96-1AC7-4A3E-BF69-04F0C258E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2C69-97FB-4B33-9E9E-CC6A4D309EB9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B96-1AC7-4A3E-BF69-04F0C258E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2C69-97FB-4B33-9E9E-CC6A4D309EB9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B96-1AC7-4A3E-BF69-04F0C258E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2C69-97FB-4B33-9E9E-CC6A4D309EB9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B96-1AC7-4A3E-BF69-04F0C258E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2C69-97FB-4B33-9E9E-CC6A4D309EB9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B96-1AC7-4A3E-BF69-04F0C258E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2C69-97FB-4B33-9E9E-CC6A4D309EB9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B96-1AC7-4A3E-BF69-04F0C258E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2C69-97FB-4B33-9E9E-CC6A4D309EB9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B96-1AC7-4A3E-BF69-04F0C258E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2C69-97FB-4B33-9E9E-CC6A4D309EB9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B96-1AC7-4A3E-BF69-04F0C258E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2C69-97FB-4B33-9E9E-CC6A4D309EB9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B96-1AC7-4A3E-BF69-04F0C258E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2C69-97FB-4B33-9E9E-CC6A4D309EB9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B96-1AC7-4A3E-BF69-04F0C258E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02C69-97FB-4B33-9E9E-CC6A4D309EB9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4AB96-1AC7-4A3E-BF69-04F0C258E3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wireles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2157" y="1295400"/>
            <a:ext cx="9268316" cy="4267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Authorized Customer</dc:creator>
  <cp:lastModifiedBy>Windows User</cp:lastModifiedBy>
  <cp:revision>2</cp:revision>
  <dcterms:created xsi:type="dcterms:W3CDTF">2011-03-30T23:57:26Z</dcterms:created>
  <dcterms:modified xsi:type="dcterms:W3CDTF">2012-09-20T22:12:00Z</dcterms:modified>
</cp:coreProperties>
</file>