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779-6934-4F38-B9B6-0D03DD04350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BE77-A071-4A03-86D1-103557F506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779-6934-4F38-B9B6-0D03DD04350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BE77-A071-4A03-86D1-103557F506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779-6934-4F38-B9B6-0D03DD04350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BE77-A071-4A03-86D1-103557F506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779-6934-4F38-B9B6-0D03DD04350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BE77-A071-4A03-86D1-103557F506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779-6934-4F38-B9B6-0D03DD04350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BE77-A071-4A03-86D1-103557F506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779-6934-4F38-B9B6-0D03DD04350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BE77-A071-4A03-86D1-103557F506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779-6934-4F38-B9B6-0D03DD04350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BE77-A071-4A03-86D1-103557F506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779-6934-4F38-B9B6-0D03DD04350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BE77-A071-4A03-86D1-103557F506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779-6934-4F38-B9B6-0D03DD04350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BE77-A071-4A03-86D1-103557F506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779-6934-4F38-B9B6-0D03DD04350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BE77-A071-4A03-86D1-103557F506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779-6934-4F38-B9B6-0D03DD04350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BE77-A071-4A03-86D1-103557F506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39779-6934-4F38-B9B6-0D03DD04350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FBE77-A071-4A03-86D1-103557F506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3900" dirty="0" smtClean="0">
                <a:solidFill>
                  <a:srgbClr val="FF0000"/>
                </a:solidFill>
              </a:rPr>
              <a:t>C</a:t>
            </a:r>
            <a:r>
              <a:rPr lang="en-US" sz="23900" dirty="0" smtClean="0">
                <a:solidFill>
                  <a:srgbClr val="7030A0"/>
                </a:solidFill>
              </a:rPr>
              <a:t>o</a:t>
            </a:r>
            <a:r>
              <a:rPr lang="en-US" sz="23900" dirty="0" smtClean="0">
                <a:solidFill>
                  <a:srgbClr val="FFC000"/>
                </a:solidFill>
              </a:rPr>
              <a:t>l</a:t>
            </a:r>
            <a:r>
              <a:rPr lang="en-US" sz="23900" dirty="0" smtClean="0">
                <a:solidFill>
                  <a:srgbClr val="00B0F0"/>
                </a:solidFill>
              </a:rPr>
              <a:t>o</a:t>
            </a:r>
            <a:r>
              <a:rPr lang="en-US" sz="23900" dirty="0" smtClean="0">
                <a:solidFill>
                  <a:srgbClr val="00B050"/>
                </a:solidFill>
              </a:rPr>
              <a:t>r</a:t>
            </a:r>
            <a:r>
              <a:rPr lang="en-US" sz="9600" dirty="0" smtClean="0"/>
              <a:t> is Good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600200"/>
          </a:xfrm>
        </p:spPr>
        <p:txBody>
          <a:bodyPr/>
          <a:lstStyle/>
          <a:p>
            <a:r>
              <a:rPr lang="en-US" dirty="0"/>
              <a:t>And sure enough, I felt better immediately.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5858" y="228600"/>
            <a:ext cx="6237942" cy="467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600200"/>
          </a:xfrm>
        </p:spPr>
        <p:txBody>
          <a:bodyPr/>
          <a:lstStyle/>
          <a:p>
            <a:r>
              <a:rPr lang="en-US" dirty="0"/>
              <a:t>I never knew eating right could be so easy.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5858" y="228600"/>
            <a:ext cx="6237942" cy="467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600200"/>
          </a:xfrm>
        </p:spPr>
        <p:txBody>
          <a:bodyPr/>
          <a:lstStyle/>
          <a:p>
            <a:r>
              <a:rPr lang="en-US" dirty="0"/>
              <a:t>Yesterday I went to the doctor for my yearly physical.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4800"/>
            <a:ext cx="32109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600200"/>
          </a:xfrm>
        </p:spPr>
        <p:txBody>
          <a:bodyPr/>
          <a:lstStyle/>
          <a:p>
            <a:r>
              <a:rPr lang="en-US" dirty="0"/>
              <a:t>My blood pressure was high, my cholesterol was high,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4800"/>
            <a:ext cx="32109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600200"/>
          </a:xfrm>
        </p:spPr>
        <p:txBody>
          <a:bodyPr/>
          <a:lstStyle/>
          <a:p>
            <a:r>
              <a:rPr lang="en-US" dirty="0"/>
              <a:t>I'd gained some weight, and I didn't feel so hot.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4800"/>
            <a:ext cx="32109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My doctor said eating right doesn't have </a:t>
            </a:r>
            <a:r>
              <a:rPr lang="en-US" dirty="0" smtClean="0"/>
              <a:t>to be </a:t>
            </a:r>
            <a:r>
              <a:rPr lang="en-US" dirty="0"/>
              <a:t>complicated and it would solve my </a:t>
            </a:r>
            <a:r>
              <a:rPr lang="en-US" dirty="0" smtClean="0"/>
              <a:t>physical problems.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4800"/>
            <a:ext cx="32109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600200"/>
          </a:xfrm>
        </p:spPr>
        <p:txBody>
          <a:bodyPr/>
          <a:lstStyle/>
          <a:p>
            <a:r>
              <a:rPr lang="en-US" dirty="0"/>
              <a:t>He said just think in colors...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4800"/>
            <a:ext cx="32109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600200"/>
          </a:xfrm>
        </p:spPr>
        <p:txBody>
          <a:bodyPr/>
          <a:lstStyle/>
          <a:p>
            <a:r>
              <a:rPr lang="en-US" dirty="0"/>
              <a:t>Fill your plate with bright colors... greens, yellows, reds, etc.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4800"/>
            <a:ext cx="32109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600200"/>
          </a:xfrm>
        </p:spPr>
        <p:txBody>
          <a:bodyPr/>
          <a:lstStyle/>
          <a:p>
            <a:r>
              <a:rPr lang="en-US" dirty="0"/>
              <a:t>I went right home and ate an entire bowl of :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4800"/>
            <a:ext cx="32109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600200"/>
          </a:xfrm>
        </p:spPr>
        <p:txBody>
          <a:bodyPr/>
          <a:lstStyle/>
          <a:p>
            <a:r>
              <a:rPr lang="en-US" dirty="0" smtClean="0"/>
              <a:t>Colors!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5858" y="228600"/>
            <a:ext cx="6237942" cy="467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109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Color is Good</vt:lpstr>
      <vt:lpstr>Yesterday I went to the doctor for my yearly physical.</vt:lpstr>
      <vt:lpstr>My blood pressure was high, my cholesterol was high,</vt:lpstr>
      <vt:lpstr>I'd gained some weight, and I didn't feel so hot.</vt:lpstr>
      <vt:lpstr>My doctor said eating right doesn't have to be complicated and it would solve my physical problems.</vt:lpstr>
      <vt:lpstr>He said just think in colors...</vt:lpstr>
      <vt:lpstr>Fill your plate with bright colors... greens, yellows, reds, etc.</vt:lpstr>
      <vt:lpstr>I went right home and ate an entire bowl of :</vt:lpstr>
      <vt:lpstr>Colors!</vt:lpstr>
      <vt:lpstr>And sure enough, I felt better immediately.</vt:lpstr>
      <vt:lpstr>I never knew eating right could be so easy.</vt:lpstr>
    </vt:vector>
  </TitlesOfParts>
  <Company>Granite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is Good</dc:title>
  <dc:creator>tjredd</dc:creator>
  <cp:lastModifiedBy>Redd, Thomas J</cp:lastModifiedBy>
  <cp:revision>1</cp:revision>
  <dcterms:created xsi:type="dcterms:W3CDTF">2011-03-28T18:34:47Z</dcterms:created>
  <dcterms:modified xsi:type="dcterms:W3CDTF">2012-02-27T22:49:03Z</dcterms:modified>
</cp:coreProperties>
</file>