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7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1" d="100"/>
          <a:sy n="21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B1C9-52CD-4B74-AC9E-9F2070872338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53D3-D9BE-4337-B03E-B1CDD66E9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B1C9-52CD-4B74-AC9E-9F2070872338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53D3-D9BE-4337-B03E-B1CDD66E9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B1C9-52CD-4B74-AC9E-9F2070872338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53D3-D9BE-4337-B03E-B1CDD66E9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B1C9-52CD-4B74-AC9E-9F2070872338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53D3-D9BE-4337-B03E-B1CDD66E9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B1C9-52CD-4B74-AC9E-9F2070872338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53D3-D9BE-4337-B03E-B1CDD66E9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B1C9-52CD-4B74-AC9E-9F2070872338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53D3-D9BE-4337-B03E-B1CDD66E9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B1C9-52CD-4B74-AC9E-9F2070872338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53D3-D9BE-4337-B03E-B1CDD66E9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B1C9-52CD-4B74-AC9E-9F2070872338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53D3-D9BE-4337-B03E-B1CDD66E9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B1C9-52CD-4B74-AC9E-9F2070872338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53D3-D9BE-4337-B03E-B1CDD66E9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B1C9-52CD-4B74-AC9E-9F2070872338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53D3-D9BE-4337-B03E-B1CDD66E9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B1C9-52CD-4B74-AC9E-9F2070872338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53D3-D9BE-4337-B03E-B1CDD66E9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EB1C9-52CD-4B74-AC9E-9F2070872338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C53D3-D9BE-4337-B03E-B1CDD66E9C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of us have seen the first three or four pix, but keep going, it gets interesting.</a:t>
            </a:r>
          </a:p>
          <a:p>
            <a:r>
              <a:rPr lang="en-US" b="1" dirty="0"/>
              <a:t>One of our newest on a carrier</a:t>
            </a:r>
          </a:p>
          <a:p>
            <a:r>
              <a:rPr lang="en-US" b="1" i="1" dirty="0"/>
              <a:t>Check out the driver....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46" y="381000"/>
            <a:ext cx="9154846" cy="608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PACIFIC OCEAN, (June 18, 2006) - USS Ronald Reagan (CVN 76) (foreground), USS </a:t>
            </a:r>
            <a:r>
              <a:rPr lang="en-US" dirty="0" smtClean="0"/>
              <a:t>Kitty Hawk </a:t>
            </a:r>
            <a:r>
              <a:rPr lang="en-US" dirty="0"/>
              <a:t>(CV 63) (middle), USS Abraham Lincoln (CVN 72) and their associated carrier </a:t>
            </a:r>
            <a:r>
              <a:rPr lang="en-US" dirty="0" smtClean="0"/>
              <a:t>strike Groups </a:t>
            </a:r>
            <a:r>
              <a:rPr lang="en-US" dirty="0"/>
              <a:t>steam in formation while 17 aircraft from the Air Force, Navy, and Marine Corps </a:t>
            </a:r>
            <a:r>
              <a:rPr lang="en-US" dirty="0" smtClean="0"/>
              <a:t>fly over </a:t>
            </a:r>
            <a:r>
              <a:rPr lang="en-US" dirty="0"/>
              <a:t>them during a joint photo exercise (PHOTOEX) while preparing for exercise Valiant </a:t>
            </a:r>
            <a:r>
              <a:rPr lang="en-US" dirty="0" smtClean="0"/>
              <a:t>Shield 2006.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The Kitty Hawk Carrier Strike Group is currently participating in Valiant Shield 2006, the </a:t>
            </a:r>
            <a:r>
              <a:rPr lang="en-US" dirty="0" smtClean="0"/>
              <a:t>largest </a:t>
            </a:r>
            <a:r>
              <a:rPr lang="en-US" dirty="0"/>
              <a:t>joint Exercise in recent history. Held in the Guam operating area June 19-23, the </a:t>
            </a:r>
            <a:r>
              <a:rPr lang="en-US" dirty="0" smtClean="0"/>
              <a:t>exercise includes </a:t>
            </a:r>
            <a:r>
              <a:rPr lang="en-US" dirty="0"/>
              <a:t>28 Naval vessels including three carrier strike groups. Nearly 300 aircraft </a:t>
            </a:r>
            <a:r>
              <a:rPr lang="en-US" dirty="0" smtClean="0"/>
              <a:t>and approximately </a:t>
            </a:r>
            <a:r>
              <a:rPr lang="en-US" dirty="0"/>
              <a:t>22,000 service members from the Navy, Air Force, Marine Corps, and </a:t>
            </a:r>
            <a:r>
              <a:rPr lang="en-US" dirty="0" smtClean="0"/>
              <a:t>Coast Guard </a:t>
            </a:r>
            <a:r>
              <a:rPr lang="en-US" dirty="0"/>
              <a:t>are also participating in the exercise. Official U.S. Navy photo by Chief </a:t>
            </a:r>
            <a:r>
              <a:rPr lang="en-US" dirty="0" smtClean="0"/>
              <a:t>Photographer's Mate </a:t>
            </a:r>
            <a:r>
              <a:rPr lang="en-US" dirty="0"/>
              <a:t>Todd 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808" y="990600"/>
            <a:ext cx="9195614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96233"/>
            <a:ext cx="9143999" cy="466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4657"/>
            <a:ext cx="9144000" cy="526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0292"/>
            <a:ext cx="9130088" cy="518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8240"/>
            <a:ext cx="9144000" cy="608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8056"/>
            <a:ext cx="9144000" cy="608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/>
              <a:t>Look at this new aircraft....</a:t>
            </a:r>
          </a:p>
          <a:p>
            <a:pPr>
              <a:buNone/>
            </a:pPr>
            <a:r>
              <a:rPr lang="en-US" dirty="0"/>
              <a:t>Boeing is preparing a 1000 passenger jet that could reshape the Air travel industry for the </a:t>
            </a:r>
            <a:r>
              <a:rPr lang="en-US" dirty="0" smtClean="0"/>
              <a:t>next 100 </a:t>
            </a:r>
            <a:r>
              <a:rPr lang="en-US" dirty="0"/>
              <a:t>years. The radical Blended Wing design has been developed by Boeing in cooperation </a:t>
            </a:r>
            <a:r>
              <a:rPr lang="en-US" dirty="0" smtClean="0"/>
              <a:t>with the </a:t>
            </a:r>
            <a:r>
              <a:rPr lang="en-US" dirty="0"/>
              <a:t>NASA Langley Research Center. </a:t>
            </a:r>
            <a:r>
              <a:rPr lang="en-US" dirty="0" smtClean="0"/>
              <a:t>The mammoth </a:t>
            </a:r>
            <a:r>
              <a:rPr lang="en-US" dirty="0"/>
              <a:t>plane will have a wing span of 265 </a:t>
            </a:r>
            <a:r>
              <a:rPr lang="en-US" dirty="0" smtClean="0"/>
              <a:t>feet compared </a:t>
            </a:r>
            <a:r>
              <a:rPr lang="en-US" dirty="0"/>
              <a:t>to the 747's 211 feet, and is designed to </a:t>
            </a:r>
            <a:r>
              <a:rPr lang="en-US" dirty="0" smtClean="0"/>
              <a:t>fit within </a:t>
            </a:r>
            <a:r>
              <a:rPr lang="en-US" dirty="0"/>
              <a:t>the newly created terminals used </a:t>
            </a:r>
            <a:r>
              <a:rPr lang="en-US" dirty="0" smtClean="0"/>
              <a:t>for the </a:t>
            </a:r>
            <a:r>
              <a:rPr lang="en-US" dirty="0"/>
              <a:t>555 </a:t>
            </a:r>
            <a:r>
              <a:rPr lang="en-US" dirty="0" smtClean="0"/>
              <a:t>seat Airbus </a:t>
            </a:r>
            <a:r>
              <a:rPr lang="en-US" dirty="0"/>
              <a:t>A380, which is 262 feet wide.</a:t>
            </a:r>
          </a:p>
          <a:p>
            <a:pPr>
              <a:buNone/>
            </a:pPr>
            <a:r>
              <a:rPr lang="en-US" dirty="0"/>
              <a:t>The new 797 is in direct response to the Airbus A380 which has racked up 159 orders, but </a:t>
            </a:r>
            <a:r>
              <a:rPr lang="en-US" dirty="0" smtClean="0"/>
              <a:t>has not </a:t>
            </a:r>
            <a:r>
              <a:rPr lang="en-US" dirty="0"/>
              <a:t>yet flown any passengers. Boeing decide to kill its 747X stretched super jumbo in 2003 </a:t>
            </a:r>
            <a:r>
              <a:rPr lang="en-US" dirty="0" smtClean="0"/>
              <a:t>after little </a:t>
            </a:r>
            <a:r>
              <a:rPr lang="en-US" dirty="0"/>
              <a:t>interest was shown by airline companies, but has continued to develop the ultimate </a:t>
            </a:r>
            <a:r>
              <a:rPr lang="en-US" dirty="0" smtClean="0"/>
              <a:t>Airbus crusher </a:t>
            </a:r>
            <a:r>
              <a:rPr lang="en-US" dirty="0"/>
              <a:t>797 for years at its Phantom Works research facility in Long Beach, Calif.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629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The Airbus A380 has been in the works since 1999 and has accumulated $13 billion </a:t>
            </a:r>
            <a:r>
              <a:rPr lang="en-US" dirty="0" smtClean="0"/>
              <a:t>in development </a:t>
            </a:r>
            <a:r>
              <a:rPr lang="en-US" dirty="0"/>
              <a:t>costs, which gives Boeing a huge advantage now that Airbus has committed to </a:t>
            </a:r>
            <a:r>
              <a:rPr lang="en-US" dirty="0" smtClean="0"/>
              <a:t>the older </a:t>
            </a:r>
            <a:r>
              <a:rPr lang="en-US" dirty="0"/>
              <a:t>style tubular aircraft for decades to come.</a:t>
            </a:r>
          </a:p>
          <a:p>
            <a:pPr>
              <a:buNone/>
            </a:pPr>
            <a:r>
              <a:rPr lang="en-US" dirty="0"/>
              <a:t>There are several big advantages to the blended wing design, the most important being the lift </a:t>
            </a:r>
            <a:r>
              <a:rPr lang="en-US" dirty="0" smtClean="0"/>
              <a:t>to drag </a:t>
            </a:r>
            <a:r>
              <a:rPr lang="en-US" dirty="0"/>
              <a:t>ratio which is expected to increase by an am </a:t>
            </a:r>
            <a:r>
              <a:rPr lang="en-US" dirty="0" err="1"/>
              <a:t>azin</a:t>
            </a:r>
            <a:r>
              <a:rPr lang="en-US" dirty="0"/>
              <a:t> g 50%, with overall weight reduced </a:t>
            </a:r>
            <a:r>
              <a:rPr lang="en-US" dirty="0" smtClean="0"/>
              <a:t>by 25</a:t>
            </a:r>
            <a:r>
              <a:rPr lang="en-US" dirty="0"/>
              <a:t>%, making it an estimated 33% more efficient than the A380, and making Airbus's $13 </a:t>
            </a:r>
            <a:r>
              <a:rPr lang="en-US" dirty="0" smtClean="0"/>
              <a:t>billion dollar </a:t>
            </a:r>
            <a:r>
              <a:rPr lang="en-US" dirty="0"/>
              <a:t>investment look pretty shaky.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1925"/>
            <a:ext cx="9144000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9616"/>
            <a:ext cx="9144000" cy="597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62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High body rigidity is another key factor in blended wing aircraft, It reduces turbulence </a:t>
            </a:r>
            <a:r>
              <a:rPr lang="en-US" dirty="0" smtClean="0"/>
              <a:t>and creates </a:t>
            </a:r>
            <a:r>
              <a:rPr lang="en-US" dirty="0"/>
              <a:t>less stress on the air frame which adds to efficiency, giving the 797 a tremendous </a:t>
            </a:r>
            <a:r>
              <a:rPr lang="en-US" dirty="0" smtClean="0"/>
              <a:t>8800 nautical </a:t>
            </a:r>
            <a:r>
              <a:rPr lang="en-US" dirty="0"/>
              <a:t>mile range with its 1000 passengers flying comfortably at mach 0.88 or 654 mph </a:t>
            </a:r>
            <a:r>
              <a:rPr lang="en-US" dirty="0" smtClean="0"/>
              <a:t>(+ -1046km/h</a:t>
            </a:r>
            <a:r>
              <a:rPr lang="en-US" dirty="0"/>
              <a:t>) cruising speed another advantage over the A </a:t>
            </a:r>
            <a:r>
              <a:rPr lang="en-US" dirty="0" err="1"/>
              <a:t>irbus</a:t>
            </a:r>
            <a:r>
              <a:rPr lang="en-US" dirty="0"/>
              <a:t> tube-and-wing des </a:t>
            </a:r>
            <a:r>
              <a:rPr lang="en-US" dirty="0" err="1"/>
              <a:t>igned</a:t>
            </a:r>
            <a:r>
              <a:rPr lang="en-US" dirty="0"/>
              <a:t> </a:t>
            </a:r>
            <a:r>
              <a:rPr lang="en-US" dirty="0" smtClean="0"/>
              <a:t>A380‘s 570 </a:t>
            </a:r>
            <a:r>
              <a:rPr lang="en-US" dirty="0"/>
              <a:t>mph (912 km/h).</a:t>
            </a:r>
          </a:p>
          <a:p>
            <a:pPr>
              <a:buNone/>
            </a:pPr>
            <a:r>
              <a:rPr lang="en-US" dirty="0"/>
              <a:t>The exact date for introduction is unclear, yet the battle lines are clearly drawn in the </a:t>
            </a:r>
            <a:r>
              <a:rPr lang="en-US" dirty="0" smtClean="0"/>
              <a:t>high-stakes war </a:t>
            </a:r>
            <a:r>
              <a:rPr lang="en-US" dirty="0"/>
              <a:t>for civilian air supremacy.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The plane in these pictures is still officially the </a:t>
            </a:r>
            <a:r>
              <a:rPr lang="en-US" dirty="0" smtClean="0"/>
              <a:t>'Air Vehicle </a:t>
            </a:r>
            <a:r>
              <a:rPr lang="en-US" dirty="0"/>
              <a:t>Number 1', a prototype, on board the USS </a:t>
            </a:r>
            <a:r>
              <a:rPr lang="en-US" dirty="0" smtClean="0"/>
              <a:t>George Washington </a:t>
            </a:r>
            <a:r>
              <a:rPr lang="en-US" dirty="0"/>
              <a:t>CVN-73 for catapult fit checks. Not exactly </a:t>
            </a:r>
            <a:r>
              <a:rPr lang="en-US" dirty="0" smtClean="0"/>
              <a:t>still Top </a:t>
            </a:r>
            <a:r>
              <a:rPr lang="en-US" dirty="0"/>
              <a:t>Secret but certainly not yet made </a:t>
            </a:r>
            <a:r>
              <a:rPr lang="en-US" dirty="0" smtClean="0"/>
              <a:t>public.  </a:t>
            </a:r>
          </a:p>
          <a:p>
            <a:pPr>
              <a:buNone/>
            </a:pPr>
            <a:r>
              <a:rPr lang="en-US" dirty="0" smtClean="0"/>
              <a:t>It </a:t>
            </a:r>
            <a:r>
              <a:rPr lang="en-US" dirty="0"/>
              <a:t>will be known as the F/A-37. Although specs </a:t>
            </a:r>
            <a:r>
              <a:rPr lang="en-US" dirty="0" smtClean="0"/>
              <a:t>are Classified</a:t>
            </a:r>
            <a:r>
              <a:rPr lang="en-US" dirty="0"/>
              <a:t>, it is believed to be Mach 3.5 (top speed in </a:t>
            </a:r>
            <a:r>
              <a:rPr lang="en-US" dirty="0" smtClean="0"/>
              <a:t>the Mach </a:t>
            </a:r>
            <a:r>
              <a:rPr lang="en-US" dirty="0"/>
              <a:t>4 range), super-cruise </a:t>
            </a:r>
            <a:r>
              <a:rPr lang="en-US" dirty="0" smtClean="0"/>
              <a:t>stealth Fighter/bomber/inter </a:t>
            </a:r>
            <a:r>
              <a:rPr lang="en-US" dirty="0" err="1"/>
              <a:t>ceptor</a:t>
            </a:r>
            <a:r>
              <a:rPr lang="en-US" dirty="0"/>
              <a:t> with approximately a </a:t>
            </a:r>
            <a:r>
              <a:rPr lang="en-US" dirty="0" smtClean="0"/>
              <a:t>4,000nm Range</a:t>
            </a:r>
            <a:r>
              <a:rPr lang="en-US" dirty="0"/>
              <a:t>. Awesome!</a:t>
            </a:r>
          </a:p>
          <a:p>
            <a:pPr>
              <a:buNone/>
            </a:pPr>
            <a:r>
              <a:rPr lang="en-US" dirty="0"/>
              <a:t>Check out the Navy test pilot in the cockpit of </a:t>
            </a:r>
            <a:r>
              <a:rPr lang="en-US" dirty="0" smtClean="0"/>
              <a:t>the F/A-37</a:t>
            </a:r>
            <a:r>
              <a:rPr lang="en-US" dirty="0"/>
              <a:t>...LT Kara Wade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7"/>
            <a:ext cx="9144000" cy="652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930" y="381000"/>
            <a:ext cx="9161930" cy="608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2907"/>
            <a:ext cx="91440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930" y="381000"/>
            <a:ext cx="9161930" cy="608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And there is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For the first time in over 20 some odd years, three carrier strike groups got together in </a:t>
            </a:r>
            <a:r>
              <a:rPr lang="en-US" dirty="0" smtClean="0"/>
              <a:t>formation for </a:t>
            </a:r>
            <a:r>
              <a:rPr lang="en-US" dirty="0"/>
              <a:t>a great photo op.</a:t>
            </a:r>
          </a:p>
          <a:p>
            <a:pPr>
              <a:buNone/>
            </a:pPr>
            <a:r>
              <a:rPr lang="en-US" dirty="0"/>
              <a:t>From top to bottom are the aircraft carriers, ABRAHAM LINCOLN, KITTY HAWK, </a:t>
            </a:r>
            <a:r>
              <a:rPr lang="en-US" dirty="0" smtClean="0"/>
              <a:t>and RONALD </a:t>
            </a:r>
            <a:r>
              <a:rPr lang="en-US" dirty="0"/>
              <a:t>REAGAN.</a:t>
            </a:r>
          </a:p>
          <a:p>
            <a:pPr>
              <a:buNone/>
            </a:pPr>
            <a:r>
              <a:rPr lang="en-US" dirty="0"/>
              <a:t>We even had Air Force planes fly-over, see the B-2 Stealth Bomber in the fifth &amp; seventh </a:t>
            </a:r>
            <a:r>
              <a:rPr lang="en-US" dirty="0" smtClean="0"/>
              <a:t>picture down</a:t>
            </a:r>
            <a:r>
              <a:rPr lang="en-US" dirty="0"/>
              <a:t>. The only warships not seen in the photos are the 4 nuclear powered submarines </a:t>
            </a:r>
            <a:r>
              <a:rPr lang="en-US" dirty="0" smtClean="0"/>
              <a:t>standing guard</a:t>
            </a:r>
            <a:r>
              <a:rPr lang="en-US" dirty="0"/>
              <a:t>. WOW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4886" y="1"/>
            <a:ext cx="47731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735</Words>
  <Application>Microsoft Office PowerPoint</Application>
  <PresentationFormat>On-screen Show (4:3)</PresentationFormat>
  <Paragraphs>20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there is More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 Authorized Customer</dc:creator>
  <cp:lastModifiedBy>tjredd</cp:lastModifiedBy>
  <cp:revision>3</cp:revision>
  <dcterms:created xsi:type="dcterms:W3CDTF">2011-03-29T00:50:50Z</dcterms:created>
  <dcterms:modified xsi:type="dcterms:W3CDTF">2012-09-21T14:01:11Z</dcterms:modified>
</cp:coreProperties>
</file>