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94E6B-55E4-4AD4-91CC-BA246E5734CF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D30E-377D-4B4D-92DC-AEEFF06AD7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C:\Dropbox\Just%20for%20Fun\WilliamTellOverture.wmv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Mom’s Life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5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4648200"/>
            <a:ext cx="8153400" cy="220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dirty="0" smtClean="0"/>
              <a:t>What </a:t>
            </a:r>
            <a:r>
              <a:rPr lang="en-US" dirty="0"/>
              <a:t>I have done is I have figured out what a mom would say in a twenty-four hour period, and </a:t>
            </a:r>
            <a:r>
              <a:rPr lang="en-US" dirty="0" smtClean="0"/>
              <a:t>I have </a:t>
            </a:r>
            <a:r>
              <a:rPr lang="en-US" dirty="0"/>
              <a:t>condensed it to two minutes and fifty-five seconds. So strap on your seat belt. Here we go</a:t>
            </a:r>
            <a:r>
              <a:rPr lang="en-US" dirty="0" smtClean="0"/>
              <a:t>.</a:t>
            </a:r>
            <a:endParaRPr lang="en-US" sz="2000" dirty="0"/>
          </a:p>
        </p:txBody>
      </p:sp>
      <p:pic>
        <p:nvPicPr>
          <p:cNvPr id="7" name="WilliamTellOverture.wmv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1752600" y="152400"/>
            <a:ext cx="5410200" cy="405765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4572000"/>
            <a:ext cx="8763000" cy="2087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up now. Get up now. Get up out of bed.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Wash your face. Brush your teeth. Comb your sleepy head.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Here’s your clothes and your shoes. Hear the words I said.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up now. Get up and make your bed.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4343400"/>
            <a:ext cx="8991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you hot? Are you cold? Are you wearing that?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Where’s your books and your lunch and your homework at?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Grab your coat and your gloves and your scarf and hat.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forget, you’ve got to feed the cat.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4495800"/>
            <a:ext cx="8610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your breakfast. The experts tell us it’s the most important meal of all.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your vitamin so you will grow up one day to be big and tall.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4343400"/>
            <a:ext cx="8458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remember the orthodontist will be seeing you at 3:00 today.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forget your piano lesson is this afternoon so you must play.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4267200"/>
            <a:ext cx="86868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shovel. Chew slowly, but hurry, the bus is here.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careful. Come back here. Did you wash behind your ears?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41910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outside. Don’t be rough. Will you just play fair?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polite. Make a friend. Don’t forget to share.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43434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it out. Wait your turn. Never take a dare.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along. Don’t make me come down there.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Clean you room. Fold your clothes. Put your stuff away.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your bed. Do it now. Do you have all day?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4267200"/>
            <a:ext cx="86868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 you born in a barn. Would you like some hay?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you even hear a word I say?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It’s seven so get off the phone. Don’t sit so close. Turn it down.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texting at the table.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4800" y="4419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more computer time tonight.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ipod’s my ipod if you don’t listen up.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Where’ you going and with whom and what time do you think you’re coming home?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4800" y="45720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 thank you please excuse me makes you welcome everywhere you roam.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You’ll appreciate my wisdom someday when you’re older and you’re grown.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28600" y="4419600"/>
            <a:ext cx="8839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Can’t wait ‘til you have a couple little children of your own.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You’ll thank me for the counsel I gave you so willingly.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right now I’d thank you not to roll your eyes at 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Close your mouth when you chew, we’d appreciate.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04800" y="44196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 bite, maybe two of the stuff you hate.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your fork. Do not burp or I’ll set you straight.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the food I put upon your plate.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28600" y="4419600"/>
            <a:ext cx="86868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an A. Get the door. Don’t get smart with 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 grip. Get in here on the count to three.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 job. Get a life. Get a Phd.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it closed. I don’t care who started it.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04800" y="42672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grounded until you’re thirty-six.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your story straight and tell the truth for once for heaven sake.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if all your friends jumped off a cliff, would you jump too.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28600" y="44958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I’ve said it once I’ve said it ‘least a thousand times before that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You’re too old to act this way. It must be your father’s DNA.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04800" y="43434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at me when I am talking. Stand up straighter when you walk.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place for everything and everything must be in place.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 crying or I’ll give you something real to cry about.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28600" y="43434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Oh. Brush your teeth. Wash your face. Put your PJ’s 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in bed. Give a hug. Say your prayers with mom.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forget, I love you. (Kiss)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tomorrow we will do this all again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04800" y="43434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Because a mom’s work never ends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don’t need the reason why.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Because. Because. Because. Because.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said so. I said so. I said so. I said so.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4343400"/>
            <a:ext cx="86868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the mom. The mom. The mom. The mom.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mom.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Click="0" advTm="1963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6" grpId="0" build="p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6.2|7.1|0.2|6.5|0.1|6.2|0.1|6.3|0.1|6.5|0.1|3.2|0.1|6.3|0.1|9.5|0.1|9.7|0.1|6.3|0.1|10.6|0.1|5.3|0.1|8.6|0.1|12.7|0.1|9.6|0.1|12.8|0.1|10|0.1|10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703</Words>
  <Application>Microsoft Office PowerPoint</Application>
  <PresentationFormat>On-screen Show (4:3)</PresentationFormat>
  <Paragraphs>63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 Mom’s Life</vt:lpstr>
      <vt:lpstr>Slide 2</vt:lpstr>
    </vt:vector>
  </TitlesOfParts>
  <Company>Granite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Mom’s Life</dc:title>
  <dc:creator>tjredd</dc:creator>
  <cp:lastModifiedBy>tjredd</cp:lastModifiedBy>
  <cp:revision>17</cp:revision>
  <dcterms:created xsi:type="dcterms:W3CDTF">2011-03-28T15:36:48Z</dcterms:created>
  <dcterms:modified xsi:type="dcterms:W3CDTF">2011-03-28T18:13:37Z</dcterms:modified>
</cp:coreProperties>
</file>