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C3C4-5796-4E31-8552-E830363B8FD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B8F3-4AAB-4164-A2E3-5A105B562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Bible Says….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5. I have a neighbor who insists on working on the Sabbath.  Exodus 35:2 clearly states he should be put to death.  Am I morally obligated to kill him myself, or should I ask the police to do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6. A friend of mine feels that even though eating shellfish is an abomination, Lev. 11:10, it is a lesser abomination than homosexuality.  I don't agree.  Can you settle this?  Are there 'degrees' of abomination?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7. Lev. 21:20 states that I may not approach the altar of God if I have a defect in my sight.  I have to admit that I wear reading glasses.  Does my vision have to be 20/20, or is there some wiggle-room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8. Most of my male friends get their hair trimmed, including the hair around their temples, even though this is expressly forbidden by Lev. 19:27.  How should they die?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9. I know from Lev. 11:6-8 that touching the skin of a dead pig makes me unclean, but may I still play football if I wear gloves?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dirty="0"/>
              <a:t>10. My uncle has a farm.  He violates Lev.19:19 by planting two different crops in the same field, as does his wife by wearing garments made of two different kinds of thread (cotton/polyester blend).  He also tends to curse and blaspheme a lot.  Is it really necessary that we go to all the trouble of getting the whole town together to stone them? Lev.24:10-16.  Couldn't we just burn them to death at a private family affair, like we do with people who sleep with their in-laws? (Lev. 20:14)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I know you have studied these things extensively and thus enjoy considerable expertise in such matters, so I'm confident you can help.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/>
              <a:t>Thank you again for reminding us that God's word is eternal and unchanging.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/>
              <a:t>Your adoring fan,</a:t>
            </a:r>
          </a:p>
          <a:p>
            <a:pPr>
              <a:buNone/>
            </a:pPr>
            <a:r>
              <a:rPr lang="en-US" sz="4000" dirty="0" smtClean="0"/>
              <a:t>James </a:t>
            </a:r>
            <a:r>
              <a:rPr lang="en-US" sz="4000" dirty="0"/>
              <a:t>M. Kauffman, </a:t>
            </a:r>
            <a:r>
              <a:rPr lang="en-US" sz="4000" dirty="0" err="1"/>
              <a:t>Ed.D</a:t>
            </a:r>
            <a:r>
              <a:rPr lang="en-US" sz="4000" dirty="0"/>
              <a:t>. Professor Emeritus, Dept. Of Curriculum, Instruction, and Special Education   University  of  Virginia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/>
              <a:t>It would be a </a:t>
            </a:r>
            <a:r>
              <a:rPr lang="en-US" sz="2800" dirty="0" smtClean="0"/>
              <a:t>real </a:t>
            </a:r>
            <a:r>
              <a:rPr lang="en-US" sz="2800" dirty="0"/>
              <a:t>shame if we couldn't own a Canadian </a:t>
            </a:r>
            <a:r>
              <a:rPr lang="en-US" sz="2800" dirty="0" smtClean="0"/>
              <a:t>:)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In her radio show, Dr Laura Schlesinger said that, as an observant Orthodox Jew, homosexuality is an abomination according to Leviticus 18:22, and cannot be condoned under any circumstance.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The following response is an open letter to Dr. Laura, penned by a  US  resident, which was posted on the Internet.  It's funny, as well as informative: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/>
              <a:t>Dear Dr. Laura: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Thank </a:t>
            </a:r>
            <a:r>
              <a:rPr lang="en-US" sz="4000" dirty="0"/>
              <a:t>you for doing so much to educate people regarding God's Law.  I have learned a great deal from your show, and try to share that knowledge with as many people as I can.  When someone tries to defend the homosexual lifestyle, for example, I simply remind them that Leviticus 18:22 clearly states it to be an abomination ... End of debate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I do need some advice from you, however, regarding some other elements of God's Laws and how to follow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1. Leviticus 25:44 states that I may possess slaves, both male and female, provided they are purchased from neighboring nations.  A friend of mine claims that this applies to Mexicans, but not Canadians.  Can you clarify?  Why can't I own Canadians?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2. I would like to sell my daughter into slavery, as sanctioned in Exodus 21:7.  In this day and age, what do you think would be a fair price for 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3. I know that I am allowed no contact with a woman while she is in her period of Menstrual </a:t>
            </a:r>
            <a:r>
              <a:rPr lang="en-US" sz="4000" dirty="0" err="1"/>
              <a:t>uncleanliness</a:t>
            </a:r>
            <a:r>
              <a:rPr lang="en-US" sz="4000" dirty="0"/>
              <a:t> - Lev.15: 19-24.  The problem is how do I tell?  I have tried asking, but most women take offense.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4. When I burn a bull on the altar as a sacrifice, I know it creates a pleasing odor for the Lord - Lev.1:9.  The problem is my neighbors.  They claim the odor is not pleasing to them.  Should I smite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688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Bible Says….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Granite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Says….</dc:title>
  <dc:creator>tjredd</dc:creator>
  <cp:lastModifiedBy>tjredd</cp:lastModifiedBy>
  <cp:revision>3</cp:revision>
  <dcterms:created xsi:type="dcterms:W3CDTF">2011-03-30T16:44:28Z</dcterms:created>
  <dcterms:modified xsi:type="dcterms:W3CDTF">2011-03-30T17:02:07Z</dcterms:modified>
</cp:coreProperties>
</file>