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574D-D813-4E10-A128-1DFFD8830497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1600-F2F1-4711-92A5-00857C65A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574D-D813-4E10-A128-1DFFD8830497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1600-F2F1-4711-92A5-00857C65A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574D-D813-4E10-A128-1DFFD8830497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1600-F2F1-4711-92A5-00857C65A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574D-D813-4E10-A128-1DFFD8830497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1600-F2F1-4711-92A5-00857C65A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574D-D813-4E10-A128-1DFFD8830497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1600-F2F1-4711-92A5-00857C65A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574D-D813-4E10-A128-1DFFD8830497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1600-F2F1-4711-92A5-00857C65A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574D-D813-4E10-A128-1DFFD8830497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1600-F2F1-4711-92A5-00857C65A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574D-D813-4E10-A128-1DFFD8830497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1600-F2F1-4711-92A5-00857C65A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574D-D813-4E10-A128-1DFFD8830497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1600-F2F1-4711-92A5-00857C65A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574D-D813-4E10-A128-1DFFD8830497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1600-F2F1-4711-92A5-00857C65A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574D-D813-4E10-A128-1DFFD8830497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1600-F2F1-4711-92A5-00857C65A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E574D-D813-4E10-A128-1DFFD8830497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B1600-F2F1-4711-92A5-00857C65AF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Northern </a:t>
            </a:r>
            <a:r>
              <a:rPr lang="en-US" sz="7200" dirty="0"/>
              <a:t>Netherlands in the </a:t>
            </a:r>
            <a:r>
              <a:rPr lang="en-US" sz="7200" dirty="0" smtClean="0"/>
              <a:t>Middle </a:t>
            </a:r>
            <a:r>
              <a:rPr lang="en-US" sz="7200" dirty="0"/>
              <a:t>of </a:t>
            </a:r>
            <a:r>
              <a:rPr lang="en-US" sz="7200" dirty="0" smtClean="0"/>
              <a:t>Tulip Season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9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15900"/>
            <a:ext cx="9144000" cy="642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10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57188" y="0"/>
            <a:ext cx="84280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11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1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66713"/>
            <a:ext cx="9144000" cy="612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1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14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62075" y="0"/>
            <a:ext cx="64182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15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46050"/>
            <a:ext cx="9144000" cy="6564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16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60363"/>
            <a:ext cx="9144000" cy="613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17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90525"/>
            <a:ext cx="9144000" cy="6075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18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34963"/>
            <a:ext cx="9144000" cy="61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1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47663"/>
            <a:ext cx="9144000" cy="61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19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20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21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54013"/>
            <a:ext cx="9144000" cy="614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41300"/>
            <a:ext cx="9144000" cy="637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4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25638"/>
            <a:ext cx="9144000" cy="300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5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85775"/>
            <a:ext cx="9144000" cy="588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6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9575"/>
            <a:ext cx="9144000" cy="6037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7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8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96888"/>
            <a:ext cx="9144000" cy="5862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</Words>
  <Application>Microsoft Office PowerPoint</Application>
  <PresentationFormat>On-screen Show (4:3)</PresentationFormat>
  <Paragraphs>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Northern Netherlands in the Middle of Tulip Season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Granite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Northern Netherlands in the Middle of Tulip Season</dc:title>
  <dc:creator>tjredd</dc:creator>
  <cp:lastModifiedBy>tjredd</cp:lastModifiedBy>
  <cp:revision>1</cp:revision>
  <dcterms:created xsi:type="dcterms:W3CDTF">2011-03-30T18:26:37Z</dcterms:created>
  <dcterms:modified xsi:type="dcterms:W3CDTF">2011-03-30T18:29:21Z</dcterms:modified>
</cp:coreProperties>
</file>