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D993-9D64-489D-A190-C74AA51591F1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83F8-69C4-4EA0-A382-174D9C283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D993-9D64-489D-A190-C74AA51591F1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83F8-69C4-4EA0-A382-174D9C283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D993-9D64-489D-A190-C74AA51591F1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83F8-69C4-4EA0-A382-174D9C283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D993-9D64-489D-A190-C74AA51591F1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83F8-69C4-4EA0-A382-174D9C283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D993-9D64-489D-A190-C74AA51591F1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83F8-69C4-4EA0-A382-174D9C283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D993-9D64-489D-A190-C74AA51591F1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83F8-69C4-4EA0-A382-174D9C283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D993-9D64-489D-A190-C74AA51591F1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83F8-69C4-4EA0-A382-174D9C283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D993-9D64-489D-A190-C74AA51591F1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83F8-69C4-4EA0-A382-174D9C283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D993-9D64-489D-A190-C74AA51591F1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83F8-69C4-4EA0-A382-174D9C283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D993-9D64-489D-A190-C74AA51591F1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83F8-69C4-4EA0-A382-174D9C283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D993-9D64-489D-A190-C74AA51591F1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83F8-69C4-4EA0-A382-174D9C283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AD993-9D64-489D-A190-C74AA51591F1}" type="datetimeFigureOut">
              <a:rPr lang="en-US" smtClean="0"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C83F8-69C4-4EA0-A382-174D9C2830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HP Authorized Customer</cp:lastModifiedBy>
  <cp:revision>1</cp:revision>
  <dcterms:created xsi:type="dcterms:W3CDTF">2011-03-29T00:41:15Z</dcterms:created>
  <dcterms:modified xsi:type="dcterms:W3CDTF">2011-03-29T00:46:22Z</dcterms:modified>
</cp:coreProperties>
</file>